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168" r:id="rId2"/>
  </p:sldMasterIdLst>
  <p:notesMasterIdLst>
    <p:notesMasterId r:id="rId24"/>
  </p:notesMasterIdLst>
  <p:sldIdLst>
    <p:sldId id="277" r:id="rId3"/>
    <p:sldId id="280" r:id="rId4"/>
    <p:sldId id="257"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9" r:id="rId19"/>
    <p:sldId id="272" r:id="rId20"/>
    <p:sldId id="274" r:id="rId21"/>
    <p:sldId id="275" r:id="rId22"/>
    <p:sldId id="276" r:id="rId23"/>
  </p:sldIdLst>
  <p:sldSz cx="10080625" cy="7559675"/>
  <p:notesSz cx="7772400" cy="10058400"/>
  <p:defaultTextStyle>
    <a:defPPr>
      <a:defRPr lang="en-GB"/>
    </a:defPPr>
    <a:lvl1pPr algn="l" defTabSz="457200" rtl="0" eaLnBrk="0" fontAlgn="base" hangingPunct="0">
      <a:spcBef>
        <a:spcPct val="0"/>
      </a:spcBef>
      <a:spcAft>
        <a:spcPct val="0"/>
      </a:spcAft>
      <a:defRPr kern="1200">
        <a:solidFill>
          <a:schemeClr val="tx1"/>
        </a:solidFill>
        <a:latin typeface="Arial" charset="0"/>
        <a:ea typeface="Microsoft YaHei" charset="0"/>
        <a:cs typeface="Microsoft YaHei" charset="0"/>
      </a:defRPr>
    </a:lvl1pPr>
    <a:lvl2pPr marL="742950" indent="-285750" algn="l" defTabSz="457200" rtl="0" eaLnBrk="0" fontAlgn="base" hangingPunct="0">
      <a:spcBef>
        <a:spcPct val="0"/>
      </a:spcBef>
      <a:spcAft>
        <a:spcPct val="0"/>
      </a:spcAft>
      <a:defRPr kern="1200">
        <a:solidFill>
          <a:schemeClr val="tx1"/>
        </a:solidFill>
        <a:latin typeface="Arial" charset="0"/>
        <a:ea typeface="Microsoft YaHei" charset="0"/>
        <a:cs typeface="Microsoft YaHei" charset="0"/>
      </a:defRPr>
    </a:lvl2pPr>
    <a:lvl3pPr marL="1143000" indent="-228600" algn="l" defTabSz="457200" rtl="0" eaLnBrk="0" fontAlgn="base" hangingPunct="0">
      <a:spcBef>
        <a:spcPct val="0"/>
      </a:spcBef>
      <a:spcAft>
        <a:spcPct val="0"/>
      </a:spcAft>
      <a:defRPr kern="1200">
        <a:solidFill>
          <a:schemeClr val="tx1"/>
        </a:solidFill>
        <a:latin typeface="Arial" charset="0"/>
        <a:ea typeface="Microsoft YaHei" charset="0"/>
        <a:cs typeface="Microsoft YaHei" charset="0"/>
      </a:defRPr>
    </a:lvl3pPr>
    <a:lvl4pPr marL="1600200" indent="-228600" algn="l" defTabSz="457200" rtl="0" eaLnBrk="0" fontAlgn="base" hangingPunct="0">
      <a:spcBef>
        <a:spcPct val="0"/>
      </a:spcBef>
      <a:spcAft>
        <a:spcPct val="0"/>
      </a:spcAft>
      <a:defRPr kern="1200">
        <a:solidFill>
          <a:schemeClr val="tx1"/>
        </a:solidFill>
        <a:latin typeface="Arial" charset="0"/>
        <a:ea typeface="Microsoft YaHei" charset="0"/>
        <a:cs typeface="Microsoft YaHei" charset="0"/>
      </a:defRPr>
    </a:lvl4pPr>
    <a:lvl5pPr marL="2057400" indent="-228600" algn="l" defTabSz="457200" rtl="0" eaLnBrk="0" fontAlgn="base" hangingPunct="0">
      <a:spcBef>
        <a:spcPct val="0"/>
      </a:spcBef>
      <a:spcAft>
        <a:spcPct val="0"/>
      </a:spcAft>
      <a:defRPr kern="1200">
        <a:solidFill>
          <a:schemeClr val="tx1"/>
        </a:solidFill>
        <a:latin typeface="Arial" charset="0"/>
        <a:ea typeface="Microsoft YaHei" charset="0"/>
        <a:cs typeface="Microsoft YaHei" charset="0"/>
      </a:defRPr>
    </a:lvl5pPr>
    <a:lvl6pPr marL="2286000" algn="l" defTabSz="457200" rtl="0" eaLnBrk="1" latinLnBrk="0" hangingPunct="1">
      <a:defRPr kern="1200">
        <a:solidFill>
          <a:schemeClr val="tx1"/>
        </a:solidFill>
        <a:latin typeface="Arial" charset="0"/>
        <a:ea typeface="Microsoft YaHei" charset="0"/>
        <a:cs typeface="Microsoft YaHei" charset="0"/>
      </a:defRPr>
    </a:lvl6pPr>
    <a:lvl7pPr marL="2743200" algn="l" defTabSz="457200" rtl="0" eaLnBrk="1" latinLnBrk="0" hangingPunct="1">
      <a:defRPr kern="1200">
        <a:solidFill>
          <a:schemeClr val="tx1"/>
        </a:solidFill>
        <a:latin typeface="Arial" charset="0"/>
        <a:ea typeface="Microsoft YaHei" charset="0"/>
        <a:cs typeface="Microsoft YaHei" charset="0"/>
      </a:defRPr>
    </a:lvl7pPr>
    <a:lvl8pPr marL="3200400" algn="l" defTabSz="457200" rtl="0" eaLnBrk="1" latinLnBrk="0" hangingPunct="1">
      <a:defRPr kern="1200">
        <a:solidFill>
          <a:schemeClr val="tx1"/>
        </a:solidFill>
        <a:latin typeface="Arial" charset="0"/>
        <a:ea typeface="Microsoft YaHei" charset="0"/>
        <a:cs typeface="Microsoft YaHei" charset="0"/>
      </a:defRPr>
    </a:lvl8pPr>
    <a:lvl9pPr marL="3657600" algn="l" defTabSz="457200" rtl="0" eaLnBrk="1" latinLnBrk="0" hangingPunct="1">
      <a:defRPr kern="1200">
        <a:solidFill>
          <a:schemeClr val="tx1"/>
        </a:solidFill>
        <a:latin typeface="Arial" charset="0"/>
        <a:ea typeface="Microsoft YaHei" charset="0"/>
        <a:cs typeface="Microsoft YaHei"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928"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sldImg"/>
          </p:nvPr>
        </p:nvSpPr>
        <p:spPr bwMode="auto">
          <a:xfrm>
            <a:off x="1138238" y="763588"/>
            <a:ext cx="5494337"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7170" name="Rectangle 2">
            <a:extLst>
              <a:ext uri="{FF2B5EF4-FFF2-40B4-BE49-F238E27FC236}">
                <a16:creationId xmlns:a16="http://schemas.microsoft.com/office/drawing/2014/main" xmlns="" id="{71AC7C67-1BD9-4680-863D-4A0108DB07B7}"/>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7171" name="Rectangle 3">
            <a:extLst>
              <a:ext uri="{FF2B5EF4-FFF2-40B4-BE49-F238E27FC236}">
                <a16:creationId xmlns:a16="http://schemas.microsoft.com/office/drawing/2014/main" xmlns="" id="{083AE757-C7C4-4AFD-AC15-6F54DE942183}"/>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7172" name="Rectangle 4">
            <a:extLst>
              <a:ext uri="{FF2B5EF4-FFF2-40B4-BE49-F238E27FC236}">
                <a16:creationId xmlns:a16="http://schemas.microsoft.com/office/drawing/2014/main" xmlns="" id="{D8468FD3-C7F7-4C67-AAFB-707036E791B2}"/>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7173" name="Rectangle 5">
            <a:extLst>
              <a:ext uri="{FF2B5EF4-FFF2-40B4-BE49-F238E27FC236}">
                <a16:creationId xmlns:a16="http://schemas.microsoft.com/office/drawing/2014/main" xmlns="" id="{1FD946C2-DFD4-4233-85D3-6F7FECBFF4E7}"/>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7174" name="Rectangle 6">
            <a:extLst>
              <a:ext uri="{FF2B5EF4-FFF2-40B4-BE49-F238E27FC236}">
                <a16:creationId xmlns:a16="http://schemas.microsoft.com/office/drawing/2014/main" xmlns="" id="{FA58775B-9C11-48E7-BBD6-9548CBAFBCF2}"/>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charset="0"/>
              <a:buNone/>
              <a:tabLst>
                <a:tab pos="723900" algn="l"/>
                <a:tab pos="1447800" algn="l"/>
                <a:tab pos="2171700" algn="l"/>
                <a:tab pos="2895600" algn="l"/>
              </a:tabLst>
              <a:defRPr sz="1400">
                <a:solidFill>
                  <a:srgbClr val="000000"/>
                </a:solidFill>
                <a:latin typeface="Times New Roman" charset="0"/>
                <a:cs typeface="Lucida Sans Unicode" charset="0"/>
              </a:defRPr>
            </a:lvl1pPr>
          </a:lstStyle>
          <a:p>
            <a:fld id="{5807831F-7D05-DE40-99CC-FFA25FBC1107}" type="slidenum">
              <a:rPr lang="en-US"/>
              <a:pPr/>
              <a:t>‹#›</a:t>
            </a:fld>
            <a:endParaRPr lang="en-US"/>
          </a:p>
        </p:txBody>
      </p:sp>
    </p:spTree>
    <p:extLst>
      <p:ext uri="{BB962C8B-B14F-4D97-AF65-F5344CB8AC3E}">
        <p14:creationId xmlns:p14="http://schemas.microsoft.com/office/powerpoint/2010/main" val="12582700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anose="02020603050405020304"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1DAEAB76-1A44-1749-98E5-54CF603F6D69}" type="slidenum">
              <a:rPr lang="en-US">
                <a:solidFill>
                  <a:srgbClr val="000000"/>
                </a:solidFill>
                <a:latin typeface="Times New Roman" charset="0"/>
                <a:cs typeface="Lucida Sans Unicode" charset="0"/>
              </a:rPr>
              <a:pPr>
                <a:lnSpc>
                  <a:spcPct val="95000"/>
                </a:lnSpc>
              </a:pPr>
              <a:t>3</a:t>
            </a:fld>
            <a:endParaRPr lang="en-US">
              <a:solidFill>
                <a:srgbClr val="000000"/>
              </a:solidFill>
              <a:latin typeface="Times New Roman" charset="0"/>
              <a:cs typeface="Lucida Sans Unicode" charset="0"/>
            </a:endParaRPr>
          </a:p>
        </p:txBody>
      </p:sp>
      <p:sp>
        <p:nvSpPr>
          <p:cNvPr id="2048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918145D1-936C-D140-B45E-E5782BEC7E7C}" type="slidenum">
              <a:rPr lang="en-US">
                <a:solidFill>
                  <a:srgbClr val="000000"/>
                </a:solidFill>
                <a:latin typeface="Times New Roman" charset="0"/>
                <a:cs typeface="Lucida Sans Unicode" charset="0"/>
              </a:rPr>
              <a:pPr>
                <a:lnSpc>
                  <a:spcPct val="95000"/>
                </a:lnSpc>
              </a:pPr>
              <a:t>12</a:t>
            </a:fld>
            <a:endParaRPr lang="en-US">
              <a:solidFill>
                <a:srgbClr val="000000"/>
              </a:solidFill>
              <a:latin typeface="Times New Roman" charset="0"/>
              <a:cs typeface="Lucida Sans Unicode" charset="0"/>
            </a:endParaRPr>
          </a:p>
        </p:txBody>
      </p:sp>
      <p:sp>
        <p:nvSpPr>
          <p:cNvPr id="3891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1B1A4B48-5391-9742-B57A-CAF0EEB3AE7D}" type="slidenum">
              <a:rPr lang="en-US">
                <a:solidFill>
                  <a:srgbClr val="000000"/>
                </a:solidFill>
                <a:latin typeface="Times New Roman" charset="0"/>
                <a:cs typeface="Lucida Sans Unicode" charset="0"/>
              </a:rPr>
              <a:pPr>
                <a:lnSpc>
                  <a:spcPct val="95000"/>
                </a:lnSpc>
              </a:pPr>
              <a:t>13</a:t>
            </a:fld>
            <a:endParaRPr lang="en-US">
              <a:solidFill>
                <a:srgbClr val="000000"/>
              </a:solidFill>
              <a:latin typeface="Times New Roman" charset="0"/>
              <a:cs typeface="Lucida Sans Unicode" charset="0"/>
            </a:endParaRPr>
          </a:p>
        </p:txBody>
      </p:sp>
      <p:sp>
        <p:nvSpPr>
          <p:cNvPr id="4096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2C3F3D2D-4F27-054C-B383-9B55448ABC31}" type="slidenum">
              <a:rPr lang="en-US">
                <a:solidFill>
                  <a:srgbClr val="000000"/>
                </a:solidFill>
                <a:latin typeface="Times New Roman" charset="0"/>
                <a:cs typeface="Lucida Sans Unicode" charset="0"/>
              </a:rPr>
              <a:pPr>
                <a:lnSpc>
                  <a:spcPct val="95000"/>
                </a:lnSpc>
              </a:pPr>
              <a:t>14</a:t>
            </a:fld>
            <a:endParaRPr lang="en-US">
              <a:solidFill>
                <a:srgbClr val="000000"/>
              </a:solidFill>
              <a:latin typeface="Times New Roman" charset="0"/>
              <a:cs typeface="Lucida Sans Unicode" charset="0"/>
            </a:endParaRPr>
          </a:p>
        </p:txBody>
      </p:sp>
      <p:sp>
        <p:nvSpPr>
          <p:cNvPr id="4301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7E5D833F-4905-B54A-B199-C5F1EFDE423F}" type="slidenum">
              <a:rPr lang="en-US">
                <a:solidFill>
                  <a:srgbClr val="000000"/>
                </a:solidFill>
                <a:latin typeface="Times New Roman" charset="0"/>
                <a:cs typeface="Lucida Sans Unicode" charset="0"/>
              </a:rPr>
              <a:pPr>
                <a:lnSpc>
                  <a:spcPct val="95000"/>
                </a:lnSpc>
              </a:pPr>
              <a:t>15</a:t>
            </a:fld>
            <a:endParaRPr lang="en-US">
              <a:solidFill>
                <a:srgbClr val="000000"/>
              </a:solidFill>
              <a:latin typeface="Times New Roman" charset="0"/>
              <a:cs typeface="Lucida Sans Unicode" charset="0"/>
            </a:endParaRPr>
          </a:p>
        </p:txBody>
      </p:sp>
      <p:sp>
        <p:nvSpPr>
          <p:cNvPr id="4505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87A69808-B0C3-9747-A011-EC1DBCCC59DE}" type="slidenum">
              <a:rPr lang="en-US">
                <a:solidFill>
                  <a:srgbClr val="000000"/>
                </a:solidFill>
                <a:latin typeface="Times New Roman" charset="0"/>
                <a:cs typeface="Lucida Sans Unicode" charset="0"/>
              </a:rPr>
              <a:pPr>
                <a:lnSpc>
                  <a:spcPct val="95000"/>
                </a:lnSpc>
              </a:pPr>
              <a:t>16</a:t>
            </a:fld>
            <a:endParaRPr lang="en-US">
              <a:solidFill>
                <a:srgbClr val="000000"/>
              </a:solidFill>
              <a:latin typeface="Times New Roman" charset="0"/>
              <a:cs typeface="Lucida Sans Unicode" charset="0"/>
            </a:endParaRPr>
          </a:p>
        </p:txBody>
      </p:sp>
      <p:sp>
        <p:nvSpPr>
          <p:cNvPr id="4710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E7194A53-7625-C349-BA13-1C0B7452575E}" type="slidenum">
              <a:rPr lang="en-US">
                <a:solidFill>
                  <a:srgbClr val="000000"/>
                </a:solidFill>
                <a:latin typeface="Times New Roman" charset="0"/>
                <a:cs typeface="Lucida Sans Unicode" charset="0"/>
              </a:rPr>
              <a:pPr>
                <a:lnSpc>
                  <a:spcPct val="95000"/>
                </a:lnSpc>
              </a:pPr>
              <a:t>18</a:t>
            </a:fld>
            <a:endParaRPr lang="en-US">
              <a:solidFill>
                <a:srgbClr val="000000"/>
              </a:solidFill>
              <a:latin typeface="Times New Roman" charset="0"/>
              <a:cs typeface="Lucida Sans Unicode" charset="0"/>
            </a:endParaRPr>
          </a:p>
        </p:txBody>
      </p:sp>
      <p:sp>
        <p:nvSpPr>
          <p:cNvPr id="5017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30582EB9-F3C4-9240-B23F-5003AE4D3F82}" type="slidenum">
              <a:rPr lang="en-US">
                <a:solidFill>
                  <a:srgbClr val="000000"/>
                </a:solidFill>
                <a:latin typeface="Times New Roman" charset="0"/>
                <a:cs typeface="Lucida Sans Unicode" charset="0"/>
              </a:rPr>
              <a:pPr>
                <a:lnSpc>
                  <a:spcPct val="95000"/>
                </a:lnSpc>
              </a:pPr>
              <a:t>19</a:t>
            </a:fld>
            <a:endParaRPr lang="en-US">
              <a:solidFill>
                <a:srgbClr val="000000"/>
              </a:solidFill>
              <a:latin typeface="Times New Roman" charset="0"/>
              <a:cs typeface="Lucida Sans Unicode" charset="0"/>
            </a:endParaRPr>
          </a:p>
        </p:txBody>
      </p:sp>
      <p:sp>
        <p:nvSpPr>
          <p:cNvPr id="5222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5C6C6186-7B0A-8E4F-92D4-4D69F4638704}" type="slidenum">
              <a:rPr lang="en-US">
                <a:solidFill>
                  <a:srgbClr val="000000"/>
                </a:solidFill>
                <a:latin typeface="Times New Roman" charset="0"/>
                <a:cs typeface="Lucida Sans Unicode" charset="0"/>
              </a:rPr>
              <a:pPr>
                <a:lnSpc>
                  <a:spcPct val="95000"/>
                </a:lnSpc>
              </a:pPr>
              <a:t>20</a:t>
            </a:fld>
            <a:endParaRPr lang="en-US">
              <a:solidFill>
                <a:srgbClr val="000000"/>
              </a:solidFill>
              <a:latin typeface="Times New Roman" charset="0"/>
              <a:cs typeface="Lucida Sans Unicode" charset="0"/>
            </a:endParaRPr>
          </a:p>
        </p:txBody>
      </p:sp>
      <p:sp>
        <p:nvSpPr>
          <p:cNvPr id="5427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7B8F7D81-ABEF-4145-A3BE-66F1DF5A34B6}" type="slidenum">
              <a:rPr lang="en-US">
                <a:solidFill>
                  <a:srgbClr val="000000"/>
                </a:solidFill>
                <a:latin typeface="Times New Roman" charset="0"/>
                <a:cs typeface="Lucida Sans Unicode" charset="0"/>
              </a:rPr>
              <a:pPr>
                <a:lnSpc>
                  <a:spcPct val="95000"/>
                </a:lnSpc>
              </a:pPr>
              <a:t>21</a:t>
            </a:fld>
            <a:endParaRPr lang="en-US">
              <a:solidFill>
                <a:srgbClr val="000000"/>
              </a:solidFill>
              <a:latin typeface="Times New Roman" charset="0"/>
              <a:cs typeface="Lucida Sans Unicode" charset="0"/>
            </a:endParaRPr>
          </a:p>
        </p:txBody>
      </p:sp>
      <p:sp>
        <p:nvSpPr>
          <p:cNvPr id="5632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DE91CBFA-2A9B-4B41-B808-906A2184C104}" type="slidenum">
              <a:rPr lang="en-US">
                <a:solidFill>
                  <a:srgbClr val="000000"/>
                </a:solidFill>
                <a:latin typeface="Times New Roman" charset="0"/>
                <a:cs typeface="Lucida Sans Unicode" charset="0"/>
              </a:rPr>
              <a:pPr>
                <a:lnSpc>
                  <a:spcPct val="95000"/>
                </a:lnSpc>
              </a:pPr>
              <a:t>4</a:t>
            </a:fld>
            <a:endParaRPr lang="en-US">
              <a:solidFill>
                <a:srgbClr val="000000"/>
              </a:solidFill>
              <a:latin typeface="Times New Roman" charset="0"/>
              <a:cs typeface="Lucida Sans Unicode" charset="0"/>
            </a:endParaRPr>
          </a:p>
        </p:txBody>
      </p:sp>
      <p:sp>
        <p:nvSpPr>
          <p:cNvPr id="2253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6C3936A4-B6AA-2A42-B07D-A5736D30E2AA}" type="slidenum">
              <a:rPr lang="en-US">
                <a:solidFill>
                  <a:srgbClr val="000000"/>
                </a:solidFill>
                <a:latin typeface="Times New Roman" charset="0"/>
                <a:cs typeface="Lucida Sans Unicode" charset="0"/>
              </a:rPr>
              <a:pPr>
                <a:lnSpc>
                  <a:spcPct val="95000"/>
                </a:lnSpc>
              </a:pPr>
              <a:t>5</a:t>
            </a:fld>
            <a:endParaRPr lang="en-US">
              <a:solidFill>
                <a:srgbClr val="000000"/>
              </a:solidFill>
              <a:latin typeface="Times New Roman" charset="0"/>
              <a:cs typeface="Lucida Sans Unicode" charset="0"/>
            </a:endParaRPr>
          </a:p>
        </p:txBody>
      </p:sp>
      <p:sp>
        <p:nvSpPr>
          <p:cNvPr id="2457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29DEAB41-76E3-7C40-81B3-DE554D587C53}" type="slidenum">
              <a:rPr lang="en-US">
                <a:solidFill>
                  <a:srgbClr val="000000"/>
                </a:solidFill>
                <a:latin typeface="Times New Roman" charset="0"/>
                <a:cs typeface="Lucida Sans Unicode" charset="0"/>
              </a:rPr>
              <a:pPr>
                <a:lnSpc>
                  <a:spcPct val="95000"/>
                </a:lnSpc>
              </a:pPr>
              <a:t>6</a:t>
            </a:fld>
            <a:endParaRPr lang="en-US">
              <a:solidFill>
                <a:srgbClr val="000000"/>
              </a:solidFill>
              <a:latin typeface="Times New Roman" charset="0"/>
              <a:cs typeface="Lucida Sans Unicode" charset="0"/>
            </a:endParaRPr>
          </a:p>
        </p:txBody>
      </p:sp>
      <p:sp>
        <p:nvSpPr>
          <p:cNvPr id="2662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CFCDB0DD-DC07-8440-95C4-6F3430D8A0A9}" type="slidenum">
              <a:rPr lang="en-US">
                <a:solidFill>
                  <a:srgbClr val="000000"/>
                </a:solidFill>
                <a:latin typeface="Times New Roman" charset="0"/>
                <a:cs typeface="Lucida Sans Unicode" charset="0"/>
              </a:rPr>
              <a:pPr>
                <a:lnSpc>
                  <a:spcPct val="95000"/>
                </a:lnSpc>
              </a:pPr>
              <a:t>7</a:t>
            </a:fld>
            <a:endParaRPr lang="en-US">
              <a:solidFill>
                <a:srgbClr val="000000"/>
              </a:solidFill>
              <a:latin typeface="Times New Roman" charset="0"/>
              <a:cs typeface="Lucida Sans Unicode" charset="0"/>
            </a:endParaRPr>
          </a:p>
        </p:txBody>
      </p:sp>
      <p:sp>
        <p:nvSpPr>
          <p:cNvPr id="2867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72BB63AB-0E20-7E43-BD3F-840F631A1FCB}" type="slidenum">
              <a:rPr lang="en-US">
                <a:solidFill>
                  <a:srgbClr val="000000"/>
                </a:solidFill>
                <a:latin typeface="Times New Roman" charset="0"/>
                <a:cs typeface="Lucida Sans Unicode" charset="0"/>
              </a:rPr>
              <a:pPr>
                <a:lnSpc>
                  <a:spcPct val="95000"/>
                </a:lnSpc>
              </a:pPr>
              <a:t>8</a:t>
            </a:fld>
            <a:endParaRPr lang="en-US">
              <a:solidFill>
                <a:srgbClr val="000000"/>
              </a:solidFill>
              <a:latin typeface="Times New Roman" charset="0"/>
              <a:cs typeface="Lucida Sans Unicode" charset="0"/>
            </a:endParaRPr>
          </a:p>
        </p:txBody>
      </p:sp>
      <p:sp>
        <p:nvSpPr>
          <p:cNvPr id="3072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CA706697-1AF1-614A-AF5F-506D88C9D795}" type="slidenum">
              <a:rPr lang="en-US">
                <a:solidFill>
                  <a:srgbClr val="000000"/>
                </a:solidFill>
                <a:latin typeface="Times New Roman" charset="0"/>
                <a:cs typeface="Lucida Sans Unicode" charset="0"/>
              </a:rPr>
              <a:pPr>
                <a:lnSpc>
                  <a:spcPct val="95000"/>
                </a:lnSpc>
              </a:pPr>
              <a:t>9</a:t>
            </a:fld>
            <a:endParaRPr lang="en-US">
              <a:solidFill>
                <a:srgbClr val="000000"/>
              </a:solidFill>
              <a:latin typeface="Times New Roman" charset="0"/>
              <a:cs typeface="Lucida Sans Unicode" charset="0"/>
            </a:endParaRPr>
          </a:p>
        </p:txBody>
      </p:sp>
      <p:sp>
        <p:nvSpPr>
          <p:cNvPr id="3277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EACA61F0-4478-BD40-9453-81427F68A192}" type="slidenum">
              <a:rPr lang="en-US">
                <a:solidFill>
                  <a:srgbClr val="000000"/>
                </a:solidFill>
                <a:latin typeface="Times New Roman" charset="0"/>
                <a:cs typeface="Lucida Sans Unicode" charset="0"/>
              </a:rPr>
              <a:pPr>
                <a:lnSpc>
                  <a:spcPct val="95000"/>
                </a:lnSpc>
              </a:pPr>
              <a:t>10</a:t>
            </a:fld>
            <a:endParaRPr lang="en-US">
              <a:solidFill>
                <a:srgbClr val="000000"/>
              </a:solidFill>
              <a:latin typeface="Times New Roman" charset="0"/>
              <a:cs typeface="Lucida Sans Unicode" charset="0"/>
            </a:endParaRPr>
          </a:p>
        </p:txBody>
      </p:sp>
      <p:sp>
        <p:nvSpPr>
          <p:cNvPr id="3481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0"/>
                <a:cs typeface="Microsoft YaHei" charset="0"/>
              </a:defRPr>
            </a:lvl9pPr>
          </a:lstStyle>
          <a:p>
            <a:pPr>
              <a:lnSpc>
                <a:spcPct val="95000"/>
              </a:lnSpc>
            </a:pPr>
            <a:fld id="{3A522FC2-94A1-BC40-9412-0E54F38E29FB}" type="slidenum">
              <a:rPr lang="en-US">
                <a:solidFill>
                  <a:srgbClr val="000000"/>
                </a:solidFill>
                <a:latin typeface="Times New Roman" charset="0"/>
                <a:cs typeface="Lucida Sans Unicode" charset="0"/>
              </a:rPr>
              <a:pPr>
                <a:lnSpc>
                  <a:spcPct val="95000"/>
                </a:lnSpc>
              </a:pPr>
              <a:t>11</a:t>
            </a:fld>
            <a:endParaRPr lang="en-US">
              <a:solidFill>
                <a:srgbClr val="000000"/>
              </a:solidFill>
              <a:latin typeface="Times New Roman" charset="0"/>
              <a:cs typeface="Lucida Sans Unicode" charset="0"/>
            </a:endParaRPr>
          </a:p>
        </p:txBody>
      </p:sp>
      <p:sp>
        <p:nvSpPr>
          <p:cNvPr id="3686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C22BE9-F737-4977-B89E-2B5C3FFE46BF}"/>
              </a:ext>
            </a:extLst>
          </p:cNvPr>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511370F-168F-4652-AA16-AC9E898E78E1}"/>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4F477DCE-EA2D-D848-886A-D874B7278AD6}" type="slidenum">
              <a:rPr lang="en-US"/>
              <a:pPr/>
              <a:t>‹#›</a:t>
            </a:fld>
            <a:endParaRPr lang="en-US"/>
          </a:p>
        </p:txBody>
      </p:sp>
    </p:spTree>
    <p:extLst>
      <p:ext uri="{BB962C8B-B14F-4D97-AF65-F5344CB8AC3E}">
        <p14:creationId xmlns:p14="http://schemas.microsoft.com/office/powerpoint/2010/main" val="266059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E1EF9-9F25-42CC-872E-55D09ED813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093F47-7F39-406F-A28D-7E1F3DA808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7580663E-0CB9-1343-838C-5BC53C1E1FB1}" type="slidenum">
              <a:rPr lang="en-US"/>
              <a:pPr/>
              <a:t>‹#›</a:t>
            </a:fld>
            <a:endParaRPr lang="en-US"/>
          </a:p>
        </p:txBody>
      </p:sp>
    </p:spTree>
    <p:extLst>
      <p:ext uri="{BB962C8B-B14F-4D97-AF65-F5344CB8AC3E}">
        <p14:creationId xmlns:p14="http://schemas.microsoft.com/office/powerpoint/2010/main" val="3144059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469F23-DFEA-46A6-9614-F8D0B19E08D9}"/>
              </a:ext>
            </a:extLst>
          </p:cNvPr>
          <p:cNvSpPr>
            <a:spLocks noGrp="1"/>
          </p:cNvSpPr>
          <p:nvPr>
            <p:ph type="title" orient="vert"/>
          </p:nvPr>
        </p:nvSpPr>
        <p:spPr>
          <a:xfrm>
            <a:off x="7305675" y="301625"/>
            <a:ext cx="2266950" cy="64547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3F29910-B143-46D2-B21C-A13E80DE631E}"/>
              </a:ext>
            </a:extLst>
          </p:cNvPr>
          <p:cNvSpPr>
            <a:spLocks noGrp="1"/>
          </p:cNvSpPr>
          <p:nvPr>
            <p:ph type="body" orient="vert" idx="1"/>
          </p:nvPr>
        </p:nvSpPr>
        <p:spPr>
          <a:xfrm>
            <a:off x="503238" y="301625"/>
            <a:ext cx="6650037" cy="64547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54608AC2-72B3-B546-BEF5-7054C95201EB}" type="slidenum">
              <a:rPr lang="en-US"/>
              <a:pPr/>
              <a:t>‹#›</a:t>
            </a:fld>
            <a:endParaRPr lang="en-US"/>
          </a:p>
        </p:txBody>
      </p:sp>
    </p:spTree>
    <p:extLst>
      <p:ext uri="{BB962C8B-B14F-4D97-AF65-F5344CB8AC3E}">
        <p14:creationId xmlns:p14="http://schemas.microsoft.com/office/powerpoint/2010/main" val="1762047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E68FA4-43D8-4068-B622-0792FD164075}"/>
              </a:ext>
            </a:extLst>
          </p:cNvPr>
          <p:cNvSpPr>
            <a:spLocks noGrp="1"/>
          </p:cNvSpPr>
          <p:nvPr>
            <p:ph type="title"/>
          </p:nvPr>
        </p:nvSpPr>
        <p:spPr>
          <a:xfrm>
            <a:off x="503238" y="301625"/>
            <a:ext cx="9069387" cy="1260475"/>
          </a:xfrm>
        </p:spPr>
        <p:txBody>
          <a:bodyPr/>
          <a:lstStyle/>
          <a:p>
            <a:r>
              <a:rPr lang="en-US"/>
              <a:t>Click to edit Master title style</a:t>
            </a:r>
          </a:p>
        </p:txBody>
      </p:sp>
      <p:sp>
        <p:nvSpPr>
          <p:cNvPr id="3"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0CA38657-9768-E74A-A184-FC46F685B564}" type="slidenum">
              <a:rPr lang="en-US"/>
              <a:pPr/>
              <a:t>‹#›</a:t>
            </a:fld>
            <a:endParaRPr lang="en-US"/>
          </a:p>
        </p:txBody>
      </p:sp>
    </p:spTree>
    <p:extLst>
      <p:ext uri="{BB962C8B-B14F-4D97-AF65-F5344CB8AC3E}">
        <p14:creationId xmlns:p14="http://schemas.microsoft.com/office/powerpoint/2010/main" val="1441556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10080625" cy="7559675"/>
            <a:chOff x="0" y="0"/>
            <a:chExt cx="9144000" cy="6858000"/>
          </a:xfrm>
        </p:grpSpPr>
        <p:pic>
          <p:nvPicPr>
            <p:cNvPr id="5" name="Picture 12" descr="SD-PanelTitle-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AAF89223-16D2-45F5-A115-51DD23A8DB25}"/>
                </a:ext>
              </a:extLst>
            </p:cNvPr>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25780"/>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DRibbonTitle-UniformTrim.png"/>
            <p:cNvPicPr>
              <a:picLocks noChangeAspect="1" noChangeArrowheads="1"/>
            </p:cNvPicPr>
            <p:nvPr/>
          </p:nvPicPr>
          <p:blipFill>
            <a:blip r:embed="rId3">
              <a:extLst>
                <a:ext uri="{28A0092B-C50C-407E-A947-70E740481C1C}">
                  <a14:useLocalDpi xmlns:a14="http://schemas.microsoft.com/office/drawing/2010/main" val="0"/>
                </a:ext>
              </a:extLst>
            </a:blip>
            <a:srcRect l="-2" r="47958"/>
            <a:stretch>
              <a:fillRect/>
            </a:stretch>
          </p:blipFill>
          <p:spPr bwMode="auto">
            <a:xfrm rot="5400000">
              <a:off x="3739196" y="5719572"/>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xmlns="" id="{9C2C9407-7B5D-47D2-95F9-C694E2570945}"/>
              </a:ext>
            </a:extLst>
          </p:cNvPr>
          <p:cNvCxnSpPr/>
          <p:nvPr/>
        </p:nvCxnSpPr>
        <p:spPr>
          <a:xfrm>
            <a:off x="2227263" y="3825875"/>
            <a:ext cx="5635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118799" y="1997244"/>
            <a:ext cx="5852656" cy="1670594"/>
          </a:xfrm>
        </p:spPr>
        <p:txBody>
          <a:bodyPr anchor="b">
            <a:noAutofit/>
          </a:bodyPr>
          <a:lstStyle>
            <a:lvl1pPr algn="ctr">
              <a:defRPr sz="5291">
                <a:effectLst/>
              </a:defRPr>
            </a:lvl1pPr>
          </a:lstStyle>
          <a:p>
            <a:r>
              <a:rPr lang="en-US"/>
              <a:t>Click to edit Master title style</a:t>
            </a:r>
            <a:endParaRPr lang="en-US" dirty="0"/>
          </a:p>
        </p:txBody>
      </p:sp>
      <p:sp>
        <p:nvSpPr>
          <p:cNvPr id="3" name="Subtitle 2"/>
          <p:cNvSpPr>
            <a:spLocks noGrp="1"/>
          </p:cNvSpPr>
          <p:nvPr>
            <p:ph type="subTitle" idx="1"/>
          </p:nvPr>
        </p:nvSpPr>
        <p:spPr>
          <a:xfrm>
            <a:off x="2118799" y="3966490"/>
            <a:ext cx="5852656" cy="1518605"/>
          </a:xfrm>
        </p:spPr>
        <p:txBody>
          <a:bodyPr/>
          <a:lstStyle>
            <a:lvl1pPr marL="0" indent="0" algn="ctr">
              <a:buNone/>
              <a:defRPr sz="2205">
                <a:solidFill>
                  <a:schemeClr val="tx1"/>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xmlns="" id="{7059FD7F-BD25-47FD-AAB0-C3EB60A5E844}"/>
              </a:ext>
            </a:extLst>
          </p:cNvPr>
          <p:cNvSpPr>
            <a:spLocks noGrp="1"/>
          </p:cNvSpPr>
          <p:nvPr>
            <p:ph type="dt" sz="half" idx="10"/>
          </p:nvPr>
        </p:nvSpPr>
        <p:spPr>
          <a:xfrm>
            <a:off x="6686550" y="5572125"/>
            <a:ext cx="742950" cy="307975"/>
          </a:xfrm>
        </p:spPr>
        <p:txBody>
          <a:bodyPr/>
          <a:lstStyle>
            <a:lvl1pPr>
              <a:defRPr/>
            </a:lvl1pPr>
          </a:lstStyle>
          <a:p>
            <a:pPr>
              <a:defRPr/>
            </a:pPr>
            <a:endParaRPr lang="en-US" altLang="en-US"/>
          </a:p>
        </p:txBody>
      </p:sp>
      <p:sp>
        <p:nvSpPr>
          <p:cNvPr id="11" name="Footer Placeholder 4">
            <a:extLst>
              <a:ext uri="{FF2B5EF4-FFF2-40B4-BE49-F238E27FC236}">
                <a16:creationId xmlns:a16="http://schemas.microsoft.com/office/drawing/2014/main" xmlns="" id="{8133D13F-13BD-463D-9235-8DEA49F9807C}"/>
              </a:ext>
            </a:extLst>
          </p:cNvPr>
          <p:cNvSpPr>
            <a:spLocks noGrp="1"/>
          </p:cNvSpPr>
          <p:nvPr>
            <p:ph type="ftr" sz="quarter" idx="11"/>
          </p:nvPr>
        </p:nvSpPr>
        <p:spPr>
          <a:xfrm>
            <a:off x="2119313" y="5572125"/>
            <a:ext cx="4479925" cy="307975"/>
          </a:xfrm>
        </p:spPr>
        <p:txBody>
          <a:bodyPr/>
          <a:lstStyle>
            <a:lvl1pPr>
              <a:defRPr/>
            </a:lvl1pPr>
          </a:lstStyle>
          <a:p>
            <a:pPr>
              <a:defRPr/>
            </a:pPr>
            <a:endParaRPr lang="en-US" altLang="en-US"/>
          </a:p>
        </p:txBody>
      </p:sp>
      <p:sp>
        <p:nvSpPr>
          <p:cNvPr id="12" name="Slide Number Placeholder 5">
            <a:extLst>
              <a:ext uri="{FF2B5EF4-FFF2-40B4-BE49-F238E27FC236}">
                <a16:creationId xmlns:a16="http://schemas.microsoft.com/office/drawing/2014/main" xmlns="" id="{58A70F7C-B00A-4BA9-9D9E-7A3B53D70F1E}"/>
              </a:ext>
            </a:extLst>
          </p:cNvPr>
          <p:cNvSpPr>
            <a:spLocks noGrp="1"/>
          </p:cNvSpPr>
          <p:nvPr>
            <p:ph type="sldNum" sz="quarter" idx="12"/>
          </p:nvPr>
        </p:nvSpPr>
        <p:spPr>
          <a:xfrm>
            <a:off x="7515225" y="5572125"/>
            <a:ext cx="455613" cy="307975"/>
          </a:xfrm>
        </p:spPr>
        <p:txBody>
          <a:bodyPr/>
          <a:lstStyle>
            <a:lvl1pPr>
              <a:defRPr/>
            </a:lvl1pPr>
          </a:lstStyle>
          <a:p>
            <a:fld id="{61A74913-B066-6240-A8CF-32DF52D2427F}" type="slidenum">
              <a:rPr lang="en-US"/>
              <a:pPr/>
              <a:t>‹#›</a:t>
            </a:fld>
            <a:endParaRPr lang="en-US"/>
          </a:p>
        </p:txBody>
      </p:sp>
    </p:spTree>
    <p:extLst>
      <p:ext uri="{BB962C8B-B14F-4D97-AF65-F5344CB8AC3E}">
        <p14:creationId xmlns:p14="http://schemas.microsoft.com/office/powerpoint/2010/main" val="1103624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E86674B5-54BD-4310-B38A-82D3DB914DC0}"/>
              </a:ext>
            </a:extLst>
          </p:cNvPr>
          <p:cNvCxnSpPr/>
          <p:nvPr/>
        </p:nvCxnSpPr>
        <p:spPr>
          <a:xfrm>
            <a:off x="1409700" y="2595563"/>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000850B9-F078-4A05-91F8-32727CAF789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795BC748-BA54-44A9-B654-0F77FC32D9D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8419215D-D65B-4B03-8368-005ADF5422B1}"/>
              </a:ext>
            </a:extLst>
          </p:cNvPr>
          <p:cNvSpPr>
            <a:spLocks noGrp="1"/>
          </p:cNvSpPr>
          <p:nvPr>
            <p:ph type="sldNum" sz="quarter" idx="12"/>
          </p:nvPr>
        </p:nvSpPr>
        <p:spPr/>
        <p:txBody>
          <a:bodyPr/>
          <a:lstStyle>
            <a:lvl1pPr>
              <a:defRPr/>
            </a:lvl1pPr>
          </a:lstStyle>
          <a:p>
            <a:fld id="{68D90C02-5CC5-7549-9F83-FFE7E8662F7B}" type="slidenum">
              <a:rPr lang="en-US"/>
              <a:pPr/>
              <a:t>‹#›</a:t>
            </a:fld>
            <a:endParaRPr lang="en-US"/>
          </a:p>
        </p:txBody>
      </p:sp>
    </p:spTree>
    <p:extLst>
      <p:ext uri="{BB962C8B-B14F-4D97-AF65-F5344CB8AC3E}">
        <p14:creationId xmlns:p14="http://schemas.microsoft.com/office/powerpoint/2010/main" val="2643466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4E510E75-651A-4692-85C7-5866058B1C8E}"/>
              </a:ext>
            </a:extLst>
          </p:cNvPr>
          <p:cNvCxnSpPr/>
          <p:nvPr/>
        </p:nvCxnSpPr>
        <p:spPr>
          <a:xfrm>
            <a:off x="1409700" y="3967163"/>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9" y="1809354"/>
            <a:ext cx="7271118" cy="2008984"/>
          </a:xfrm>
        </p:spPr>
        <p:txBody>
          <a:bodyPr anchor="b"/>
          <a:lstStyle>
            <a:lvl1pPr algn="ctr">
              <a:defRPr sz="4409" b="0" cap="none"/>
            </a:lvl1pPr>
          </a:lstStyle>
          <a:p>
            <a:r>
              <a:rPr lang="en-US"/>
              <a:t>Click to edit Master title style</a:t>
            </a:r>
            <a:endParaRPr lang="en-US" dirty="0"/>
          </a:p>
        </p:txBody>
      </p:sp>
      <p:sp>
        <p:nvSpPr>
          <p:cNvPr id="3" name="Text Placeholder 2"/>
          <p:cNvSpPr>
            <a:spLocks noGrp="1"/>
          </p:cNvSpPr>
          <p:nvPr>
            <p:ph type="body" idx="1"/>
          </p:nvPr>
        </p:nvSpPr>
        <p:spPr>
          <a:xfrm>
            <a:off x="1409419" y="4116991"/>
            <a:ext cx="7271118" cy="1201540"/>
          </a:xfrm>
        </p:spPr>
        <p:txBody>
          <a:bodyPr/>
          <a:lstStyle>
            <a:lvl1pPr marL="0" indent="0" algn="ctr">
              <a:buNone/>
              <a:defRPr sz="2646">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0DCF7D38-88BA-461B-89F7-B5099F60012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8191D267-ECDF-4663-88E0-012C5A67515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8677C87F-B71B-43DA-A11B-58A72F9958BD}"/>
              </a:ext>
            </a:extLst>
          </p:cNvPr>
          <p:cNvSpPr>
            <a:spLocks noGrp="1"/>
          </p:cNvSpPr>
          <p:nvPr>
            <p:ph type="sldNum" sz="quarter" idx="12"/>
          </p:nvPr>
        </p:nvSpPr>
        <p:spPr/>
        <p:txBody>
          <a:bodyPr/>
          <a:lstStyle>
            <a:lvl1pPr>
              <a:defRPr/>
            </a:lvl1pPr>
          </a:lstStyle>
          <a:p>
            <a:fld id="{FB475ACA-0AF0-8146-A83B-6D5CC948BDDC}" type="slidenum">
              <a:rPr lang="en-US"/>
              <a:pPr/>
              <a:t>‹#›</a:t>
            </a:fld>
            <a:endParaRPr lang="en-US"/>
          </a:p>
        </p:txBody>
      </p:sp>
    </p:spTree>
    <p:extLst>
      <p:ext uri="{BB962C8B-B14F-4D97-AF65-F5344CB8AC3E}">
        <p14:creationId xmlns:p14="http://schemas.microsoft.com/office/powerpoint/2010/main" val="77263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4489852B-5F8C-417C-8C10-F21DC7E85C5E}"/>
              </a:ext>
            </a:extLst>
          </p:cNvPr>
          <p:cNvCxnSpPr/>
          <p:nvPr/>
        </p:nvCxnSpPr>
        <p:spPr>
          <a:xfrm>
            <a:off x="1409700" y="2597150"/>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413" y="1008990"/>
            <a:ext cx="7495132" cy="14372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97413" y="2741642"/>
            <a:ext cx="3679428" cy="3799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20958" y="2741642"/>
            <a:ext cx="3679428" cy="3799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xmlns="" id="{16B851A3-E251-488E-8643-D12E92DEF032}"/>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5">
            <a:extLst>
              <a:ext uri="{FF2B5EF4-FFF2-40B4-BE49-F238E27FC236}">
                <a16:creationId xmlns:a16="http://schemas.microsoft.com/office/drawing/2014/main" xmlns="" id="{EACBA201-ACAC-4429-852F-B67931464B19}"/>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xmlns="" id="{F094336D-4A31-4482-9A6F-DD172C34D3E4}"/>
              </a:ext>
            </a:extLst>
          </p:cNvPr>
          <p:cNvSpPr>
            <a:spLocks noGrp="1"/>
          </p:cNvSpPr>
          <p:nvPr>
            <p:ph type="sldNum" sz="quarter" idx="12"/>
          </p:nvPr>
        </p:nvSpPr>
        <p:spPr/>
        <p:txBody>
          <a:bodyPr/>
          <a:lstStyle>
            <a:lvl1pPr>
              <a:defRPr/>
            </a:lvl1pPr>
          </a:lstStyle>
          <a:p>
            <a:fld id="{5B46ED1D-044B-0C44-9F56-59A19075F44B}" type="slidenum">
              <a:rPr lang="en-US"/>
              <a:pPr/>
              <a:t>‹#›</a:t>
            </a:fld>
            <a:endParaRPr lang="en-US"/>
          </a:p>
        </p:txBody>
      </p:sp>
    </p:spTree>
    <p:extLst>
      <p:ext uri="{BB962C8B-B14F-4D97-AF65-F5344CB8AC3E}">
        <p14:creationId xmlns:p14="http://schemas.microsoft.com/office/powerpoint/2010/main" val="42149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1AC97A8B-F827-40CA-AF4C-634D149C2F5F}"/>
              </a:ext>
            </a:extLst>
          </p:cNvPr>
          <p:cNvCxnSpPr/>
          <p:nvPr/>
        </p:nvCxnSpPr>
        <p:spPr>
          <a:xfrm>
            <a:off x="1409700" y="2595563"/>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7415" y="2930540"/>
            <a:ext cx="3679428" cy="635222"/>
          </a:xfrm>
        </p:spPr>
        <p:txBody>
          <a:bodyPr anchor="b">
            <a:noAutofit/>
          </a:bodyPr>
          <a:lstStyle>
            <a:lvl1pPr marL="0" indent="0">
              <a:buNone/>
              <a:defRPr sz="2646" b="0">
                <a:solidFill>
                  <a:schemeClr val="accent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Edit Master text styles</a:t>
            </a:r>
          </a:p>
        </p:txBody>
      </p:sp>
      <p:sp>
        <p:nvSpPr>
          <p:cNvPr id="4" name="Content Placeholder 3"/>
          <p:cNvSpPr>
            <a:spLocks noGrp="1"/>
          </p:cNvSpPr>
          <p:nvPr>
            <p:ph sz="half" idx="2"/>
          </p:nvPr>
        </p:nvSpPr>
        <p:spPr>
          <a:xfrm>
            <a:off x="1297415" y="3575096"/>
            <a:ext cx="3679428" cy="2983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7297" y="2930540"/>
            <a:ext cx="3679428" cy="635222"/>
          </a:xfrm>
        </p:spPr>
        <p:txBody>
          <a:bodyPr anchor="b">
            <a:noAutofit/>
          </a:bodyPr>
          <a:lstStyle>
            <a:lvl1pPr marL="0" indent="0">
              <a:buNone/>
              <a:defRPr sz="2646" b="0">
                <a:solidFill>
                  <a:schemeClr val="accent1"/>
                </a:solidFill>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Edit Master text styles</a:t>
            </a:r>
          </a:p>
        </p:txBody>
      </p:sp>
      <p:sp>
        <p:nvSpPr>
          <p:cNvPr id="6" name="Content Placeholder 5"/>
          <p:cNvSpPr>
            <a:spLocks noGrp="1"/>
          </p:cNvSpPr>
          <p:nvPr>
            <p:ph sz="quarter" idx="4"/>
          </p:nvPr>
        </p:nvSpPr>
        <p:spPr>
          <a:xfrm>
            <a:off x="5117297" y="3575096"/>
            <a:ext cx="3679428" cy="2983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xmlns="" id="{3344EADA-D52F-4C97-A4E1-2EE3A22F74C9}"/>
              </a:ext>
            </a:extLst>
          </p:cNvPr>
          <p:cNvSpPr>
            <a:spLocks noGrp="1"/>
          </p:cNvSpPr>
          <p:nvPr>
            <p:ph type="dt" sz="half" idx="10"/>
          </p:nvPr>
        </p:nvSpPr>
        <p:spPr/>
        <p:txBody>
          <a:bodyPr/>
          <a:lstStyle>
            <a:lvl1pPr>
              <a:defRPr/>
            </a:lvl1pPr>
          </a:lstStyle>
          <a:p>
            <a:pPr>
              <a:defRPr/>
            </a:pPr>
            <a:endParaRPr lang="en-US" altLang="en-US"/>
          </a:p>
        </p:txBody>
      </p:sp>
      <p:sp>
        <p:nvSpPr>
          <p:cNvPr id="9" name="Footer Placeholder 7">
            <a:extLst>
              <a:ext uri="{FF2B5EF4-FFF2-40B4-BE49-F238E27FC236}">
                <a16:creationId xmlns:a16="http://schemas.microsoft.com/office/drawing/2014/main" xmlns="" id="{E82384BD-F383-445C-BD87-47BDFBBB442E}"/>
              </a:ext>
            </a:extLst>
          </p:cNvPr>
          <p:cNvSpPr>
            <a:spLocks noGrp="1"/>
          </p:cNvSpPr>
          <p:nvPr>
            <p:ph type="ftr" sz="quarter" idx="11"/>
          </p:nvPr>
        </p:nvSpPr>
        <p:spPr/>
        <p:txBody>
          <a:bodyPr/>
          <a:lstStyle>
            <a:lvl1pPr>
              <a:defRPr/>
            </a:lvl1pPr>
          </a:lstStyle>
          <a:p>
            <a:pPr>
              <a:defRPr/>
            </a:pPr>
            <a:endParaRPr lang="en-US" altLang="en-US"/>
          </a:p>
        </p:txBody>
      </p:sp>
      <p:sp>
        <p:nvSpPr>
          <p:cNvPr id="10" name="Slide Number Placeholder 8">
            <a:extLst>
              <a:ext uri="{FF2B5EF4-FFF2-40B4-BE49-F238E27FC236}">
                <a16:creationId xmlns:a16="http://schemas.microsoft.com/office/drawing/2014/main" xmlns="" id="{357E337D-4DFB-4813-BDF2-AD19A554A3BB}"/>
              </a:ext>
            </a:extLst>
          </p:cNvPr>
          <p:cNvSpPr>
            <a:spLocks noGrp="1"/>
          </p:cNvSpPr>
          <p:nvPr>
            <p:ph type="sldNum" sz="quarter" idx="12"/>
          </p:nvPr>
        </p:nvSpPr>
        <p:spPr/>
        <p:txBody>
          <a:bodyPr/>
          <a:lstStyle>
            <a:lvl1pPr>
              <a:defRPr/>
            </a:lvl1pPr>
          </a:lstStyle>
          <a:p>
            <a:fld id="{87AEE9F7-3864-3344-AD23-955A47D36C44}" type="slidenum">
              <a:rPr lang="en-US"/>
              <a:pPr/>
              <a:t>‹#›</a:t>
            </a:fld>
            <a:endParaRPr lang="en-US"/>
          </a:p>
        </p:txBody>
      </p:sp>
    </p:spTree>
    <p:extLst>
      <p:ext uri="{BB962C8B-B14F-4D97-AF65-F5344CB8AC3E}">
        <p14:creationId xmlns:p14="http://schemas.microsoft.com/office/powerpoint/2010/main" val="3017924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2D74DC8D-1A62-448F-9191-46CA663A59D6}"/>
              </a:ext>
            </a:extLst>
          </p:cNvPr>
          <p:cNvCxnSpPr/>
          <p:nvPr/>
        </p:nvCxnSpPr>
        <p:spPr>
          <a:xfrm>
            <a:off x="1409700" y="2595563"/>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413" y="1008990"/>
            <a:ext cx="7495133" cy="1437272"/>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xmlns="" id="{486FF2DD-D44C-4098-828C-0AD6AA5E724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3">
            <a:extLst>
              <a:ext uri="{FF2B5EF4-FFF2-40B4-BE49-F238E27FC236}">
                <a16:creationId xmlns:a16="http://schemas.microsoft.com/office/drawing/2014/main" xmlns="" id="{F2A6E693-9638-4F09-BD89-06D72343DB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4">
            <a:extLst>
              <a:ext uri="{FF2B5EF4-FFF2-40B4-BE49-F238E27FC236}">
                <a16:creationId xmlns:a16="http://schemas.microsoft.com/office/drawing/2014/main" xmlns="" id="{8CE3E1BB-4E7B-4270-B3B4-A0BB784D5312}"/>
              </a:ext>
            </a:extLst>
          </p:cNvPr>
          <p:cNvSpPr>
            <a:spLocks noGrp="1"/>
          </p:cNvSpPr>
          <p:nvPr>
            <p:ph type="sldNum" sz="quarter" idx="12"/>
          </p:nvPr>
        </p:nvSpPr>
        <p:spPr/>
        <p:txBody>
          <a:bodyPr/>
          <a:lstStyle>
            <a:lvl1pPr>
              <a:defRPr/>
            </a:lvl1pPr>
          </a:lstStyle>
          <a:p>
            <a:fld id="{7096C7AF-D2CE-0F41-9A7C-EE6F507328B6}" type="slidenum">
              <a:rPr lang="en-US"/>
              <a:pPr/>
              <a:t>‹#›</a:t>
            </a:fld>
            <a:endParaRPr lang="en-US"/>
          </a:p>
        </p:txBody>
      </p:sp>
    </p:spTree>
    <p:extLst>
      <p:ext uri="{BB962C8B-B14F-4D97-AF65-F5344CB8AC3E}">
        <p14:creationId xmlns:p14="http://schemas.microsoft.com/office/powerpoint/2010/main" val="353993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C81DD9EF-AD3F-E147-996A-A59CDB38028C}" type="slidenum">
              <a:rPr lang="en-US"/>
              <a:pPr/>
              <a:t>‹#›</a:t>
            </a:fld>
            <a:endParaRPr lang="en-US"/>
          </a:p>
        </p:txBody>
      </p:sp>
    </p:spTree>
    <p:extLst>
      <p:ext uri="{BB962C8B-B14F-4D97-AF65-F5344CB8AC3E}">
        <p14:creationId xmlns:p14="http://schemas.microsoft.com/office/powerpoint/2010/main" val="105747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2926BE-C38A-49D9-BB93-332DF6F2F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79D46C-9871-4582-8D9F-60C7CA221E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5BB3640D-D96E-2445-A0B5-D4DFC5BE9E86}" type="slidenum">
              <a:rPr lang="en-US"/>
              <a:pPr/>
              <a:t>‹#›</a:t>
            </a:fld>
            <a:endParaRPr lang="en-US"/>
          </a:p>
        </p:txBody>
      </p:sp>
    </p:spTree>
    <p:extLst>
      <p:ext uri="{BB962C8B-B14F-4D97-AF65-F5344CB8AC3E}">
        <p14:creationId xmlns:p14="http://schemas.microsoft.com/office/powerpoint/2010/main" val="2940943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ED742B4D-EF20-4EF4-B383-7344DB7191D7}"/>
              </a:ext>
            </a:extLst>
          </p:cNvPr>
          <p:cNvCxnSpPr/>
          <p:nvPr/>
        </p:nvCxnSpPr>
        <p:spPr>
          <a:xfrm>
            <a:off x="1409700" y="3209925"/>
            <a:ext cx="2571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412" y="1530602"/>
            <a:ext cx="2796644" cy="1511935"/>
          </a:xfrm>
        </p:spPr>
        <p:txBody>
          <a:bodyPr anchor="b"/>
          <a:lstStyle>
            <a:lvl1pPr algn="ctr">
              <a:defRPr sz="2646" b="0"/>
            </a:lvl1pPr>
          </a:lstStyle>
          <a:p>
            <a:r>
              <a:rPr lang="en-US"/>
              <a:t>Click to edit Master title style</a:t>
            </a:r>
            <a:endParaRPr lang="en-US" dirty="0"/>
          </a:p>
        </p:txBody>
      </p:sp>
      <p:sp>
        <p:nvSpPr>
          <p:cNvPr id="3" name="Content Placeholder 2"/>
          <p:cNvSpPr>
            <a:spLocks noGrp="1"/>
          </p:cNvSpPr>
          <p:nvPr>
            <p:ph idx="1"/>
          </p:nvPr>
        </p:nvSpPr>
        <p:spPr>
          <a:xfrm>
            <a:off x="4542083" y="1082619"/>
            <a:ext cx="4250464" cy="539443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7412" y="3341188"/>
            <a:ext cx="2796644" cy="2687889"/>
          </a:xfrm>
        </p:spPr>
        <p:txBody>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Edit Master text styles</a:t>
            </a:r>
          </a:p>
        </p:txBody>
      </p:sp>
      <p:sp>
        <p:nvSpPr>
          <p:cNvPr id="6" name="Date Placeholder 4">
            <a:extLst>
              <a:ext uri="{FF2B5EF4-FFF2-40B4-BE49-F238E27FC236}">
                <a16:creationId xmlns:a16="http://schemas.microsoft.com/office/drawing/2014/main" xmlns="" id="{0B9190AF-A1C3-4860-904A-D61395248BB0}"/>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5">
            <a:extLst>
              <a:ext uri="{FF2B5EF4-FFF2-40B4-BE49-F238E27FC236}">
                <a16:creationId xmlns:a16="http://schemas.microsoft.com/office/drawing/2014/main" xmlns="" id="{7EB1BD14-A4E9-4AFD-A149-AE024CA5C4DA}"/>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6">
            <a:extLst>
              <a:ext uri="{FF2B5EF4-FFF2-40B4-BE49-F238E27FC236}">
                <a16:creationId xmlns:a16="http://schemas.microsoft.com/office/drawing/2014/main" xmlns="" id="{E9A7814F-F08F-4DA1-9B1D-A8029AEFDD1B}"/>
              </a:ext>
            </a:extLst>
          </p:cNvPr>
          <p:cNvSpPr>
            <a:spLocks noGrp="1"/>
          </p:cNvSpPr>
          <p:nvPr>
            <p:ph type="sldNum" sz="quarter" idx="12"/>
          </p:nvPr>
        </p:nvSpPr>
        <p:spPr/>
        <p:txBody>
          <a:bodyPr/>
          <a:lstStyle>
            <a:lvl1pPr>
              <a:defRPr/>
            </a:lvl1pPr>
          </a:lstStyle>
          <a:p>
            <a:fld id="{4C3FD930-12E9-904D-BA59-3E8748B997B8}" type="slidenum">
              <a:rPr lang="en-US"/>
              <a:pPr/>
              <a:t>‹#›</a:t>
            </a:fld>
            <a:endParaRPr lang="en-US"/>
          </a:p>
        </p:txBody>
      </p:sp>
    </p:spTree>
    <p:extLst>
      <p:ext uri="{BB962C8B-B14F-4D97-AF65-F5344CB8AC3E}">
        <p14:creationId xmlns:p14="http://schemas.microsoft.com/office/powerpoint/2010/main" val="289510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7412" y="2076576"/>
            <a:ext cx="4004250" cy="1511935"/>
          </a:xfrm>
        </p:spPr>
        <p:txBody>
          <a:bodyPr anchor="b"/>
          <a:lstStyle>
            <a:lvl1pPr algn="ctr">
              <a:defRPr sz="2646"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713975" y="1138617"/>
            <a:ext cx="3229530" cy="5282443"/>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7413" y="3588511"/>
            <a:ext cx="4004249" cy="2015913"/>
          </a:xfrm>
        </p:spPr>
        <p:txBody>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4F756F9A-D592-B348-AC79-1BFB69F5A6F3}" type="slidenum">
              <a:rPr lang="en-US"/>
              <a:pPr/>
              <a:t>‹#›</a:t>
            </a:fld>
            <a:endParaRPr lang="en-US"/>
          </a:p>
        </p:txBody>
      </p:sp>
    </p:spTree>
    <p:extLst>
      <p:ext uri="{BB962C8B-B14F-4D97-AF65-F5344CB8AC3E}">
        <p14:creationId xmlns:p14="http://schemas.microsoft.com/office/powerpoint/2010/main" val="2812396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7413" y="5308103"/>
            <a:ext cx="7495132" cy="624724"/>
          </a:xfrm>
        </p:spPr>
        <p:txBody>
          <a:bodyPr anchor="b"/>
          <a:lstStyle>
            <a:lvl1pPr algn="ctr">
              <a:defRPr sz="264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31381" y="1138618"/>
            <a:ext cx="7817866" cy="3705177"/>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7413" y="5932827"/>
            <a:ext cx="7495132" cy="544226"/>
          </a:xfrm>
        </p:spPr>
        <p:txBody>
          <a:bodyPr/>
          <a:lstStyle>
            <a:lvl1pPr marL="0" indent="0" algn="ctr">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fld id="{61494280-7FF2-8A42-B413-460A824196C7}" type="slidenum">
              <a:rPr lang="en-US"/>
              <a:pPr/>
              <a:t>‹#›</a:t>
            </a:fld>
            <a:endParaRPr lang="en-US"/>
          </a:p>
        </p:txBody>
      </p:sp>
    </p:spTree>
    <p:extLst>
      <p:ext uri="{BB962C8B-B14F-4D97-AF65-F5344CB8AC3E}">
        <p14:creationId xmlns:p14="http://schemas.microsoft.com/office/powerpoint/2010/main" val="3389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3A6B4A98-3248-46C8-BE2F-E02B99749854}"/>
              </a:ext>
            </a:extLst>
          </p:cNvPr>
          <p:cNvCxnSpPr/>
          <p:nvPr/>
        </p:nvCxnSpPr>
        <p:spPr>
          <a:xfrm>
            <a:off x="1409700" y="4564063"/>
            <a:ext cx="72834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413" y="999660"/>
            <a:ext cx="7495132" cy="3414817"/>
          </a:xfrm>
        </p:spPr>
        <p:txBody>
          <a:bodyPr/>
          <a:lstStyle>
            <a:lvl1pPr algn="ctr">
              <a:defRPr sz="3527" b="0" cap="none"/>
            </a:lvl1pPr>
          </a:lstStyle>
          <a:p>
            <a:r>
              <a:rPr lang="en-US"/>
              <a:t>Click to edit Master title style</a:t>
            </a:r>
            <a:endParaRPr lang="en-US" dirty="0"/>
          </a:p>
        </p:txBody>
      </p:sp>
      <p:sp>
        <p:nvSpPr>
          <p:cNvPr id="3" name="Text Placeholder 2"/>
          <p:cNvSpPr>
            <a:spLocks noGrp="1"/>
          </p:cNvSpPr>
          <p:nvPr>
            <p:ph type="body" idx="1"/>
          </p:nvPr>
        </p:nvSpPr>
        <p:spPr>
          <a:xfrm>
            <a:off x="1297412" y="4713130"/>
            <a:ext cx="7495134" cy="1763926"/>
          </a:xfrm>
        </p:spPr>
        <p:txBody>
          <a:bodyPr anchor="ctr"/>
          <a:lstStyle>
            <a:lvl1pPr marL="0" indent="0" algn="ctr">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678D5195-6959-4446-A5D7-8F4E3F0F72F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3079B35E-1064-44B8-8193-DA1829A7747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626926D4-0B49-41CB-80E2-81FFA8C11142}"/>
              </a:ext>
            </a:extLst>
          </p:cNvPr>
          <p:cNvSpPr>
            <a:spLocks noGrp="1"/>
          </p:cNvSpPr>
          <p:nvPr>
            <p:ph type="sldNum" sz="quarter" idx="12"/>
          </p:nvPr>
        </p:nvSpPr>
        <p:spPr/>
        <p:txBody>
          <a:bodyPr/>
          <a:lstStyle>
            <a:lvl1pPr>
              <a:defRPr/>
            </a:lvl1pPr>
          </a:lstStyle>
          <a:p>
            <a:fld id="{CA4427AC-8FF9-2249-9858-887CF3C30442}" type="slidenum">
              <a:rPr lang="en-US"/>
              <a:pPr/>
              <a:t>‹#›</a:t>
            </a:fld>
            <a:endParaRPr lang="en-US"/>
          </a:p>
        </p:txBody>
      </p:sp>
    </p:spTree>
    <p:extLst>
      <p:ext uri="{BB962C8B-B14F-4D97-AF65-F5344CB8AC3E}">
        <p14:creationId xmlns:p14="http://schemas.microsoft.com/office/powerpoint/2010/main" val="4128468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290B558-2424-4514-A74B-DD31D902ADD9}"/>
              </a:ext>
            </a:extLst>
          </p:cNvPr>
          <p:cNvSpPr txBox="1"/>
          <p:nvPr/>
        </p:nvSpPr>
        <p:spPr>
          <a:xfrm>
            <a:off x="936625" y="998538"/>
            <a:ext cx="504825" cy="644525"/>
          </a:xfrm>
          <a:prstGeom prst="rect">
            <a:avLst/>
          </a:prstGeom>
        </p:spPr>
        <p:txBody>
          <a:bodyPr lIns="100796" tIns="50398" rIns="100796" bIns="50398" anchor="ctr"/>
          <a:lstStyle/>
          <a:p>
            <a:pPr eaLnBrk="1">
              <a:lnSpc>
                <a:spcPct val="93000"/>
              </a:lnSpc>
              <a:buClr>
                <a:srgbClr val="000000"/>
              </a:buClr>
              <a:buSzPct val="100000"/>
              <a:buFont typeface="Times New Roman" charset="0"/>
              <a:buNone/>
            </a:pPr>
            <a:r>
              <a:rPr lang="en-US" sz="7900"/>
              <a:t>“</a:t>
            </a:r>
          </a:p>
        </p:txBody>
      </p:sp>
      <p:sp>
        <p:nvSpPr>
          <p:cNvPr id="6" name="TextBox 5">
            <a:extLst>
              <a:ext uri="{FF2B5EF4-FFF2-40B4-BE49-F238E27FC236}">
                <a16:creationId xmlns:a16="http://schemas.microsoft.com/office/drawing/2014/main" xmlns="" id="{778B8267-2761-4897-90BB-99581E766E74}"/>
              </a:ext>
            </a:extLst>
          </p:cNvPr>
          <p:cNvSpPr txBox="1"/>
          <p:nvPr/>
        </p:nvSpPr>
        <p:spPr>
          <a:xfrm>
            <a:off x="8415338" y="3117850"/>
            <a:ext cx="504825" cy="644525"/>
          </a:xfrm>
          <a:prstGeom prst="rect">
            <a:avLst/>
          </a:prstGeom>
        </p:spPr>
        <p:txBody>
          <a:bodyPr lIns="100796" tIns="50398" rIns="100796" bIns="50398" anchor="ctr"/>
          <a:lstStyle/>
          <a:p>
            <a:pPr algn="r" eaLnBrk="1">
              <a:lnSpc>
                <a:spcPct val="93000"/>
              </a:lnSpc>
              <a:buClr>
                <a:srgbClr val="000000"/>
              </a:buClr>
              <a:buSzPct val="100000"/>
              <a:buFont typeface="Times New Roman" charset="0"/>
              <a:buNone/>
            </a:pPr>
            <a:r>
              <a:rPr lang="en-US" sz="7900"/>
              <a:t>”</a:t>
            </a:r>
          </a:p>
        </p:txBody>
      </p:sp>
      <p:cxnSp>
        <p:nvCxnSpPr>
          <p:cNvPr id="7" name="Straight Connector 6">
            <a:extLst>
              <a:ext uri="{FF2B5EF4-FFF2-40B4-BE49-F238E27FC236}">
                <a16:creationId xmlns:a16="http://schemas.microsoft.com/office/drawing/2014/main" xmlns="" id="{84BA505A-8AF2-4113-B36A-0CDA41E08386}"/>
              </a:ext>
            </a:extLst>
          </p:cNvPr>
          <p:cNvCxnSpPr/>
          <p:nvPr/>
        </p:nvCxnSpPr>
        <p:spPr>
          <a:xfrm>
            <a:off x="1409700" y="4564063"/>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71010" y="1082619"/>
            <a:ext cx="7055831" cy="2613222"/>
          </a:xfrm>
        </p:spPr>
        <p:txBody>
          <a:bodyPr/>
          <a:lstStyle>
            <a:lvl1pPr algn="ctr">
              <a:defRPr sz="3527"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764109" y="3695841"/>
            <a:ext cx="6496401" cy="718635"/>
          </a:xfrm>
        </p:spPr>
        <p:txBody>
          <a:bodyPr anchor="ctr"/>
          <a:lstStyle>
            <a:lvl1pPr marL="0" indent="0" algn="r">
              <a:buFontTx/>
              <a:buNone/>
              <a:defRPr sz="1984"/>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en-US"/>
              <a:t>Edit Master text styles</a:t>
            </a:r>
          </a:p>
        </p:txBody>
      </p:sp>
      <p:sp>
        <p:nvSpPr>
          <p:cNvPr id="3" name="Text Placeholder 2"/>
          <p:cNvSpPr>
            <a:spLocks noGrp="1"/>
          </p:cNvSpPr>
          <p:nvPr>
            <p:ph type="body" idx="1"/>
          </p:nvPr>
        </p:nvSpPr>
        <p:spPr>
          <a:xfrm>
            <a:off x="1297409" y="4787795"/>
            <a:ext cx="7495137" cy="1689261"/>
          </a:xfrm>
        </p:spPr>
        <p:txBody>
          <a:bodyPr anchor="ctr"/>
          <a:lstStyle>
            <a:lvl1pPr marL="0" indent="0" algn="ctr">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xmlns="" id="{42F6AD6D-0750-459E-AFCB-FDFD3F0E53EE}"/>
              </a:ext>
            </a:extLst>
          </p:cNvPr>
          <p:cNvSpPr>
            <a:spLocks noGrp="1"/>
          </p:cNvSpPr>
          <p:nvPr>
            <p:ph type="dt" sz="half" idx="14"/>
          </p:nvPr>
        </p:nvSpPr>
        <p:spPr/>
        <p:txBody>
          <a:bodyPr/>
          <a:lstStyle>
            <a:lvl1pPr>
              <a:defRPr/>
            </a:lvl1pPr>
          </a:lstStyle>
          <a:p>
            <a:pPr>
              <a:defRPr/>
            </a:pPr>
            <a:endParaRPr lang="en-US" altLang="en-US"/>
          </a:p>
        </p:txBody>
      </p:sp>
      <p:sp>
        <p:nvSpPr>
          <p:cNvPr id="9" name="Footer Placeholder 4">
            <a:extLst>
              <a:ext uri="{FF2B5EF4-FFF2-40B4-BE49-F238E27FC236}">
                <a16:creationId xmlns:a16="http://schemas.microsoft.com/office/drawing/2014/main" xmlns="" id="{DA88656C-4544-4C3A-8EA5-931A7D63DBB0}"/>
              </a:ext>
            </a:extLst>
          </p:cNvPr>
          <p:cNvSpPr>
            <a:spLocks noGrp="1"/>
          </p:cNvSpPr>
          <p:nvPr>
            <p:ph type="ftr" sz="quarter" idx="15"/>
          </p:nvPr>
        </p:nvSpPr>
        <p:spPr/>
        <p:txBody>
          <a:bodyPr/>
          <a:lstStyle>
            <a:lvl1pPr>
              <a:defRPr/>
            </a:lvl1pPr>
          </a:lstStyle>
          <a:p>
            <a:pPr>
              <a:defRPr/>
            </a:pPr>
            <a:endParaRPr lang="en-US" altLang="en-US"/>
          </a:p>
        </p:txBody>
      </p:sp>
      <p:sp>
        <p:nvSpPr>
          <p:cNvPr id="11" name="Slide Number Placeholder 5">
            <a:extLst>
              <a:ext uri="{FF2B5EF4-FFF2-40B4-BE49-F238E27FC236}">
                <a16:creationId xmlns:a16="http://schemas.microsoft.com/office/drawing/2014/main" xmlns="" id="{968968D4-0275-4103-AE2C-8A945C232818}"/>
              </a:ext>
            </a:extLst>
          </p:cNvPr>
          <p:cNvSpPr>
            <a:spLocks noGrp="1"/>
          </p:cNvSpPr>
          <p:nvPr>
            <p:ph type="sldNum" sz="quarter" idx="16"/>
          </p:nvPr>
        </p:nvSpPr>
        <p:spPr/>
        <p:txBody>
          <a:bodyPr/>
          <a:lstStyle>
            <a:lvl1pPr>
              <a:defRPr/>
            </a:lvl1pPr>
          </a:lstStyle>
          <a:p>
            <a:fld id="{89C04452-A4B4-5F44-B689-BD50D24B9E41}" type="slidenum">
              <a:rPr lang="en-US"/>
              <a:pPr/>
              <a:t>‹#›</a:t>
            </a:fld>
            <a:endParaRPr lang="en-US"/>
          </a:p>
        </p:txBody>
      </p:sp>
    </p:spTree>
    <p:extLst>
      <p:ext uri="{BB962C8B-B14F-4D97-AF65-F5344CB8AC3E}">
        <p14:creationId xmlns:p14="http://schemas.microsoft.com/office/powerpoint/2010/main" val="295575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7417" y="3647098"/>
            <a:ext cx="7495125" cy="1619080"/>
          </a:xfrm>
        </p:spPr>
        <p:txBody>
          <a:bodyPr anchor="b"/>
          <a:lstStyle>
            <a:lvl1pPr algn="l">
              <a:defRPr sz="3527" b="0" cap="none"/>
            </a:lvl1pPr>
          </a:lstStyle>
          <a:p>
            <a:r>
              <a:rPr lang="en-US"/>
              <a:t>Click to edit Master title style</a:t>
            </a:r>
            <a:endParaRPr lang="en-US" dirty="0"/>
          </a:p>
        </p:txBody>
      </p:sp>
      <p:sp>
        <p:nvSpPr>
          <p:cNvPr id="3" name="Text Placeholder 2"/>
          <p:cNvSpPr>
            <a:spLocks noGrp="1"/>
          </p:cNvSpPr>
          <p:nvPr>
            <p:ph type="body" idx="1"/>
          </p:nvPr>
        </p:nvSpPr>
        <p:spPr>
          <a:xfrm>
            <a:off x="1297415" y="5266178"/>
            <a:ext cx="7495128" cy="948432"/>
          </a:xfrm>
        </p:spPr>
        <p:txBody>
          <a:bodyPr/>
          <a:lstStyle>
            <a:lvl1pPr marL="0" indent="0" algn="l">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27A5EE1F-1993-EC40-9028-AABB6F09FBAE}" type="slidenum">
              <a:rPr lang="en-US"/>
              <a:pPr/>
              <a:t>‹#›</a:t>
            </a:fld>
            <a:endParaRPr lang="en-US"/>
          </a:p>
        </p:txBody>
      </p:sp>
    </p:spTree>
    <p:extLst>
      <p:ext uri="{BB962C8B-B14F-4D97-AF65-F5344CB8AC3E}">
        <p14:creationId xmlns:p14="http://schemas.microsoft.com/office/powerpoint/2010/main" val="529039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5BF516B-F785-4652-BC99-ADDE17414907}"/>
              </a:ext>
            </a:extLst>
          </p:cNvPr>
          <p:cNvSpPr txBox="1"/>
          <p:nvPr/>
        </p:nvSpPr>
        <p:spPr>
          <a:xfrm>
            <a:off x="968375" y="989013"/>
            <a:ext cx="503238" cy="644525"/>
          </a:xfrm>
          <a:prstGeom prst="rect">
            <a:avLst/>
          </a:prstGeom>
        </p:spPr>
        <p:txBody>
          <a:bodyPr lIns="100796" tIns="50398" rIns="100796" bIns="50398" anchor="ctr"/>
          <a:lstStyle/>
          <a:p>
            <a:pPr eaLnBrk="1">
              <a:lnSpc>
                <a:spcPct val="93000"/>
              </a:lnSpc>
              <a:buClr>
                <a:srgbClr val="000000"/>
              </a:buClr>
              <a:buSzPct val="100000"/>
              <a:buFont typeface="Times New Roman" charset="0"/>
              <a:buNone/>
            </a:pPr>
            <a:r>
              <a:rPr lang="en-US" sz="8800"/>
              <a:t>“</a:t>
            </a:r>
          </a:p>
        </p:txBody>
      </p:sp>
      <p:sp>
        <p:nvSpPr>
          <p:cNvPr id="6" name="TextBox 5">
            <a:extLst>
              <a:ext uri="{FF2B5EF4-FFF2-40B4-BE49-F238E27FC236}">
                <a16:creationId xmlns:a16="http://schemas.microsoft.com/office/drawing/2014/main" xmlns="" id="{8295100F-02E1-4BA2-8A20-38EEE8F4E737}"/>
              </a:ext>
            </a:extLst>
          </p:cNvPr>
          <p:cNvSpPr txBox="1"/>
          <p:nvPr/>
        </p:nvSpPr>
        <p:spPr>
          <a:xfrm>
            <a:off x="8432800" y="2874963"/>
            <a:ext cx="504825" cy="644525"/>
          </a:xfrm>
          <a:prstGeom prst="rect">
            <a:avLst/>
          </a:prstGeom>
        </p:spPr>
        <p:txBody>
          <a:bodyPr lIns="100796" tIns="50398" rIns="100796" bIns="50398" anchor="ctr"/>
          <a:lstStyle/>
          <a:p>
            <a:pPr algn="r" eaLnBrk="1">
              <a:lnSpc>
                <a:spcPct val="93000"/>
              </a:lnSpc>
              <a:buClr>
                <a:srgbClr val="000000"/>
              </a:buClr>
              <a:buSzPct val="100000"/>
              <a:buFont typeface="Times New Roman" charset="0"/>
              <a:buNone/>
            </a:pPr>
            <a:r>
              <a:rPr lang="en-US" sz="8800"/>
              <a:t>”</a:t>
            </a:r>
          </a:p>
        </p:txBody>
      </p:sp>
      <p:cxnSp>
        <p:nvCxnSpPr>
          <p:cNvPr id="7" name="Straight Connector 6">
            <a:extLst>
              <a:ext uri="{FF2B5EF4-FFF2-40B4-BE49-F238E27FC236}">
                <a16:creationId xmlns:a16="http://schemas.microsoft.com/office/drawing/2014/main" xmlns="" id="{25718810-539A-4B1F-A4A6-E04D61D311EE}"/>
              </a:ext>
            </a:extLst>
          </p:cNvPr>
          <p:cNvCxnSpPr/>
          <p:nvPr/>
        </p:nvCxnSpPr>
        <p:spPr>
          <a:xfrm>
            <a:off x="1409700" y="3779838"/>
            <a:ext cx="72707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53784" y="1082619"/>
            <a:ext cx="6973058" cy="2473228"/>
          </a:xfrm>
        </p:spPr>
        <p:txBody>
          <a:bodyPr/>
          <a:lstStyle>
            <a:lvl1pPr algn="ctr">
              <a:defRPr sz="3527"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7415" y="4011668"/>
            <a:ext cx="7495128" cy="977718"/>
          </a:xfrm>
        </p:spPr>
        <p:txBody>
          <a:bodyPr anchor="b"/>
          <a:lstStyle>
            <a:lvl1pPr marL="0" indent="0" algn="l">
              <a:spcBef>
                <a:spcPts val="0"/>
              </a:spcBef>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7412" y="4993119"/>
            <a:ext cx="7495134" cy="1483936"/>
          </a:xfrm>
        </p:spPr>
        <p:txBody>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xmlns="" id="{6277ECC7-4982-4F98-926D-C135E3CF91CE}"/>
              </a:ext>
            </a:extLst>
          </p:cNvPr>
          <p:cNvSpPr>
            <a:spLocks noGrp="1"/>
          </p:cNvSpPr>
          <p:nvPr>
            <p:ph type="dt" sz="half" idx="14"/>
          </p:nvPr>
        </p:nvSpPr>
        <p:spPr/>
        <p:txBody>
          <a:bodyPr/>
          <a:lstStyle>
            <a:lvl1pPr>
              <a:defRPr/>
            </a:lvl1pPr>
          </a:lstStyle>
          <a:p>
            <a:pPr>
              <a:defRPr/>
            </a:pPr>
            <a:endParaRPr lang="en-US" altLang="en-US"/>
          </a:p>
        </p:txBody>
      </p:sp>
      <p:sp>
        <p:nvSpPr>
          <p:cNvPr id="9" name="Footer Placeholder 4">
            <a:extLst>
              <a:ext uri="{FF2B5EF4-FFF2-40B4-BE49-F238E27FC236}">
                <a16:creationId xmlns:a16="http://schemas.microsoft.com/office/drawing/2014/main" xmlns="" id="{FC7C8483-6CED-490A-9923-D275052D4E99}"/>
              </a:ext>
            </a:extLst>
          </p:cNvPr>
          <p:cNvSpPr>
            <a:spLocks noGrp="1"/>
          </p:cNvSpPr>
          <p:nvPr>
            <p:ph type="ftr" sz="quarter" idx="15"/>
          </p:nvPr>
        </p:nvSpPr>
        <p:spPr/>
        <p:txBody>
          <a:bodyPr/>
          <a:lstStyle>
            <a:lvl1pPr>
              <a:defRPr/>
            </a:lvl1pPr>
          </a:lstStyle>
          <a:p>
            <a:pPr>
              <a:defRPr/>
            </a:pPr>
            <a:endParaRPr lang="en-US" altLang="en-US"/>
          </a:p>
        </p:txBody>
      </p:sp>
      <p:sp>
        <p:nvSpPr>
          <p:cNvPr id="10" name="Slide Number Placeholder 5">
            <a:extLst>
              <a:ext uri="{FF2B5EF4-FFF2-40B4-BE49-F238E27FC236}">
                <a16:creationId xmlns:a16="http://schemas.microsoft.com/office/drawing/2014/main" xmlns="" id="{0660DDBA-FC17-4A5D-989E-6F1C0CD2A120}"/>
              </a:ext>
            </a:extLst>
          </p:cNvPr>
          <p:cNvSpPr>
            <a:spLocks noGrp="1"/>
          </p:cNvSpPr>
          <p:nvPr>
            <p:ph type="sldNum" sz="quarter" idx="16"/>
          </p:nvPr>
        </p:nvSpPr>
        <p:spPr/>
        <p:txBody>
          <a:bodyPr/>
          <a:lstStyle>
            <a:lvl1pPr>
              <a:defRPr/>
            </a:lvl1pPr>
          </a:lstStyle>
          <a:p>
            <a:fld id="{03C1A549-E19F-734D-9C1B-5E2D8A168D29}" type="slidenum">
              <a:rPr lang="en-US"/>
              <a:pPr/>
              <a:t>‹#›</a:t>
            </a:fld>
            <a:endParaRPr lang="en-US"/>
          </a:p>
        </p:txBody>
      </p:sp>
    </p:spTree>
    <p:extLst>
      <p:ext uri="{BB962C8B-B14F-4D97-AF65-F5344CB8AC3E}">
        <p14:creationId xmlns:p14="http://schemas.microsoft.com/office/powerpoint/2010/main" val="288118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7B4D988D-7187-43AB-B3B9-16E312C83D6C}"/>
              </a:ext>
            </a:extLst>
          </p:cNvPr>
          <p:cNvCxnSpPr/>
          <p:nvPr/>
        </p:nvCxnSpPr>
        <p:spPr>
          <a:xfrm>
            <a:off x="1409700" y="3779838"/>
            <a:ext cx="72834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7412" y="1082618"/>
            <a:ext cx="7495132" cy="2529225"/>
          </a:xfrm>
        </p:spPr>
        <p:txBody>
          <a:bodyPr/>
          <a:lstStyle>
            <a:lvl1pPr>
              <a:defRPr lang="en-US" sz="3527" b="0" dirty="0"/>
            </a:lvl1pPr>
          </a:lstStyle>
          <a:p>
            <a:pPr lvl="0"/>
            <a:r>
              <a:rPr lang="en-US"/>
              <a:t>Click to edit Master title style</a:t>
            </a:r>
            <a:endParaRPr lang="en-US" dirty="0"/>
          </a:p>
        </p:txBody>
      </p:sp>
      <p:sp>
        <p:nvSpPr>
          <p:cNvPr id="17" name="Text Placeholder 2"/>
          <p:cNvSpPr>
            <a:spLocks noGrp="1"/>
          </p:cNvSpPr>
          <p:nvPr>
            <p:ph type="body" idx="13"/>
          </p:nvPr>
        </p:nvSpPr>
        <p:spPr>
          <a:xfrm>
            <a:off x="1297415" y="3931031"/>
            <a:ext cx="7495128" cy="997877"/>
          </a:xfrm>
        </p:spPr>
        <p:txBody>
          <a:bodyPr anchor="b"/>
          <a:lstStyle>
            <a:lvl1pPr marL="0" indent="0" algn="l">
              <a:spcBef>
                <a:spcPts val="0"/>
              </a:spcBef>
              <a:buNone/>
              <a:defRPr sz="2205">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7413" y="4927789"/>
            <a:ext cx="7495132" cy="1549267"/>
          </a:xfrm>
        </p:spPr>
        <p:txBody>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xmlns="" id="{4C9490C5-AACE-46AE-A1FC-ADFCF97256C6}"/>
              </a:ext>
            </a:extLst>
          </p:cNvPr>
          <p:cNvSpPr>
            <a:spLocks noGrp="1"/>
          </p:cNvSpPr>
          <p:nvPr>
            <p:ph type="dt" sz="half" idx="14"/>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xmlns="" id="{6AB586BE-D773-4894-B3BA-7C38CD876F35}"/>
              </a:ext>
            </a:extLst>
          </p:cNvPr>
          <p:cNvSpPr>
            <a:spLocks noGrp="1"/>
          </p:cNvSpPr>
          <p:nvPr>
            <p:ph type="ftr" sz="quarter" idx="15"/>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xmlns="" id="{3BF196CF-0BBF-4165-9325-6C5C5DA3C098}"/>
              </a:ext>
            </a:extLst>
          </p:cNvPr>
          <p:cNvSpPr>
            <a:spLocks noGrp="1"/>
          </p:cNvSpPr>
          <p:nvPr>
            <p:ph type="sldNum" sz="quarter" idx="16"/>
          </p:nvPr>
        </p:nvSpPr>
        <p:spPr/>
        <p:txBody>
          <a:bodyPr/>
          <a:lstStyle>
            <a:lvl1pPr>
              <a:defRPr/>
            </a:lvl1pPr>
          </a:lstStyle>
          <a:p>
            <a:fld id="{68572A84-B77F-F546-BF64-67779D164E14}" type="slidenum">
              <a:rPr lang="en-US"/>
              <a:pPr/>
              <a:t>‹#›</a:t>
            </a:fld>
            <a:endParaRPr lang="en-US"/>
          </a:p>
        </p:txBody>
      </p:sp>
    </p:spTree>
    <p:extLst>
      <p:ext uri="{BB962C8B-B14F-4D97-AF65-F5344CB8AC3E}">
        <p14:creationId xmlns:p14="http://schemas.microsoft.com/office/powerpoint/2010/main" val="1206253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DEFF583-0A0B-407C-8D31-EF45C93EA31A}"/>
              </a:ext>
            </a:extLst>
          </p:cNvPr>
          <p:cNvCxnSpPr/>
          <p:nvPr/>
        </p:nvCxnSpPr>
        <p:spPr>
          <a:xfrm>
            <a:off x="1409700" y="2595563"/>
            <a:ext cx="72834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7412" y="2744913"/>
            <a:ext cx="7495134" cy="37321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282A7DF3-2CD7-4057-B262-C28EEF238ED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FF0FB3B9-B699-4461-AE58-D703D3E9751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6569C56C-A6A8-45BD-81C7-F82624F0ACC3}"/>
              </a:ext>
            </a:extLst>
          </p:cNvPr>
          <p:cNvSpPr>
            <a:spLocks noGrp="1"/>
          </p:cNvSpPr>
          <p:nvPr>
            <p:ph type="sldNum" sz="quarter" idx="12"/>
          </p:nvPr>
        </p:nvSpPr>
        <p:spPr/>
        <p:txBody>
          <a:bodyPr/>
          <a:lstStyle>
            <a:lvl1pPr>
              <a:defRPr/>
            </a:lvl1pPr>
          </a:lstStyle>
          <a:p>
            <a:fld id="{94901B2D-D617-5F48-8C17-C64BDD27EFA5}" type="slidenum">
              <a:rPr lang="en-US"/>
              <a:pPr/>
              <a:t>‹#›</a:t>
            </a:fld>
            <a:endParaRPr lang="en-US"/>
          </a:p>
        </p:txBody>
      </p:sp>
    </p:spTree>
    <p:extLst>
      <p:ext uri="{BB962C8B-B14F-4D97-AF65-F5344CB8AC3E}">
        <p14:creationId xmlns:p14="http://schemas.microsoft.com/office/powerpoint/2010/main" val="4269153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7631F780-D658-430A-971E-C7A01FEEBC4B}"/>
              </a:ext>
            </a:extLst>
          </p:cNvPr>
          <p:cNvCxnSpPr/>
          <p:nvPr/>
        </p:nvCxnSpPr>
        <p:spPr>
          <a:xfrm>
            <a:off x="6884988" y="1000125"/>
            <a:ext cx="0" cy="5476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7007784" y="999660"/>
            <a:ext cx="1784758" cy="547739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7415" y="999660"/>
            <a:ext cx="5419007" cy="547739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BFF6C8D6-5500-4228-BFD3-6C8ABB5C4CB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F60D6432-F8DF-42FB-8C59-AE7A471C0C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5EB6F3F5-AF5D-40E4-BEA1-06496335FD7C}"/>
              </a:ext>
            </a:extLst>
          </p:cNvPr>
          <p:cNvSpPr>
            <a:spLocks noGrp="1"/>
          </p:cNvSpPr>
          <p:nvPr>
            <p:ph type="sldNum" sz="quarter" idx="12"/>
          </p:nvPr>
        </p:nvSpPr>
        <p:spPr/>
        <p:txBody>
          <a:bodyPr/>
          <a:lstStyle>
            <a:lvl1pPr>
              <a:defRPr/>
            </a:lvl1pPr>
          </a:lstStyle>
          <a:p>
            <a:fld id="{1203E68D-C397-9F4D-857B-3BF21D9EFB0E}" type="slidenum">
              <a:rPr lang="en-US"/>
              <a:pPr/>
              <a:t>‹#›</a:t>
            </a:fld>
            <a:endParaRPr lang="en-US"/>
          </a:p>
        </p:txBody>
      </p:sp>
    </p:spTree>
    <p:extLst>
      <p:ext uri="{BB962C8B-B14F-4D97-AF65-F5344CB8AC3E}">
        <p14:creationId xmlns:p14="http://schemas.microsoft.com/office/powerpoint/2010/main" val="3323858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DEFF1-1E36-4080-8D47-460A02D23433}"/>
              </a:ext>
            </a:extLst>
          </p:cNvPr>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C098B56-B33F-4AC6-BA8C-807FC48F454E}"/>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A142CB9A-8DF2-1744-BFCC-95D06C9502F4}" type="slidenum">
              <a:rPr lang="en-US"/>
              <a:pPr/>
              <a:t>‹#›</a:t>
            </a:fld>
            <a:endParaRPr lang="en-US"/>
          </a:p>
        </p:txBody>
      </p:sp>
    </p:spTree>
    <p:extLst>
      <p:ext uri="{BB962C8B-B14F-4D97-AF65-F5344CB8AC3E}">
        <p14:creationId xmlns:p14="http://schemas.microsoft.com/office/powerpoint/2010/main" val="201665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5D6A1B-0E93-4155-96FA-A1A475C9E5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08516-890D-403E-B2D0-EA0FE77F3D2D}"/>
              </a:ext>
            </a:extLst>
          </p:cNvPr>
          <p:cNvSpPr>
            <a:spLocks noGrp="1"/>
          </p:cNvSpPr>
          <p:nvPr>
            <p:ph sz="half" idx="1"/>
          </p:nvPr>
        </p:nvSpPr>
        <p:spPr>
          <a:xfrm>
            <a:off x="503238" y="1768475"/>
            <a:ext cx="4457700" cy="4987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CFA260-EDD2-4CC0-8CB2-369B80CB1A0C}"/>
              </a:ext>
            </a:extLst>
          </p:cNvPr>
          <p:cNvSpPr>
            <a:spLocks noGrp="1"/>
          </p:cNvSpPr>
          <p:nvPr>
            <p:ph sz="half" idx="2"/>
          </p:nvPr>
        </p:nvSpPr>
        <p:spPr>
          <a:xfrm>
            <a:off x="5113338" y="1768475"/>
            <a:ext cx="4459287" cy="4987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3D534735-A3D9-2042-9B8C-CBA07A7C9D8C}" type="slidenum">
              <a:rPr lang="en-US"/>
              <a:pPr/>
              <a:t>‹#›</a:t>
            </a:fld>
            <a:endParaRPr lang="en-US"/>
          </a:p>
        </p:txBody>
      </p:sp>
    </p:spTree>
    <p:extLst>
      <p:ext uri="{BB962C8B-B14F-4D97-AF65-F5344CB8AC3E}">
        <p14:creationId xmlns:p14="http://schemas.microsoft.com/office/powerpoint/2010/main" val="356790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213563-7D03-4F1E-A17B-846400B78728}"/>
              </a:ext>
            </a:extLst>
          </p:cNvPr>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3CD7222-E269-4845-B83E-1614DF3CD150}"/>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3587DBD-1820-441B-99DC-0D31C75598FD}"/>
              </a:ext>
            </a:extLst>
          </p:cNvPr>
          <p:cNvSpPr>
            <a:spLocks noGrp="1"/>
          </p:cNvSpPr>
          <p:nvPr>
            <p:ph sz="half" idx="2"/>
          </p:nvPr>
        </p:nvSpPr>
        <p:spPr>
          <a:xfrm>
            <a:off x="693738" y="2760663"/>
            <a:ext cx="426561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93A7B6-8730-4D16-A8B7-3D34E7A5C67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EB99643-7D69-4D87-A294-D6BC298E21B4}"/>
              </a:ext>
            </a:extLst>
          </p:cNvPr>
          <p:cNvSpPr>
            <a:spLocks noGrp="1"/>
          </p:cNvSpPr>
          <p:nvPr>
            <p:ph sz="quarter" idx="4"/>
          </p:nvPr>
        </p:nvSpPr>
        <p:spPr>
          <a:xfrm>
            <a:off x="5103813" y="2760663"/>
            <a:ext cx="4284662" cy="4062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8"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9"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47AD9945-E655-9045-A1DB-13F689099B2A}" type="slidenum">
              <a:rPr lang="en-US"/>
              <a:pPr/>
              <a:t>‹#›</a:t>
            </a:fld>
            <a:endParaRPr lang="en-US"/>
          </a:p>
        </p:txBody>
      </p:sp>
    </p:spTree>
    <p:extLst>
      <p:ext uri="{BB962C8B-B14F-4D97-AF65-F5344CB8AC3E}">
        <p14:creationId xmlns:p14="http://schemas.microsoft.com/office/powerpoint/2010/main" val="289613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444CE-0611-4389-9282-13022F3B9053}"/>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E6F8E506-86BD-D74E-93F4-E0829DA9AEE0}" type="slidenum">
              <a:rPr lang="en-US"/>
              <a:pPr/>
              <a:t>‹#›</a:t>
            </a:fld>
            <a:endParaRPr lang="en-US"/>
          </a:p>
        </p:txBody>
      </p:sp>
    </p:spTree>
    <p:extLst>
      <p:ext uri="{BB962C8B-B14F-4D97-AF65-F5344CB8AC3E}">
        <p14:creationId xmlns:p14="http://schemas.microsoft.com/office/powerpoint/2010/main" val="363839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3"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8CBB3583-92C6-4944-9BAB-0103059208AE}" type="slidenum">
              <a:rPr lang="en-US"/>
              <a:pPr/>
              <a:t>‹#›</a:t>
            </a:fld>
            <a:endParaRPr lang="en-US"/>
          </a:p>
        </p:txBody>
      </p:sp>
    </p:spTree>
    <p:extLst>
      <p:ext uri="{BB962C8B-B14F-4D97-AF65-F5344CB8AC3E}">
        <p14:creationId xmlns:p14="http://schemas.microsoft.com/office/powerpoint/2010/main" val="422443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F38ADA-A0C5-46D3-BE85-3D0ACD84D3B3}"/>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DBE05A-61B5-47A4-BC08-ADF47D6D8EE2}"/>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AB14D5-E551-45A9-9DC6-B4B8FE7819F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95CD317C-73E9-0048-8C3B-0F2080F1C12D}" type="slidenum">
              <a:rPr lang="en-US"/>
              <a:pPr/>
              <a:t>‹#›</a:t>
            </a:fld>
            <a:endParaRPr lang="en-US"/>
          </a:p>
        </p:txBody>
      </p:sp>
    </p:spTree>
    <p:extLst>
      <p:ext uri="{BB962C8B-B14F-4D97-AF65-F5344CB8AC3E}">
        <p14:creationId xmlns:p14="http://schemas.microsoft.com/office/powerpoint/2010/main" val="308277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546CF-279A-4E9F-AE4F-22A804F2039D}"/>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136CF0-217C-4D29-A8DE-266DC8223339}"/>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41D189F-6C65-46D2-BF83-41F46C203E0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08ADF2BA-6F99-4EF6-AE1A-5E0817D0976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xmlns="" id="{C2008DB0-8540-4269-A53F-61190DC39A2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xmlns="" id="{F838D118-C01D-41E6-BA70-A4769F21B3AD}"/>
              </a:ext>
            </a:extLst>
          </p:cNvPr>
          <p:cNvSpPr>
            <a:spLocks noGrp="1" noChangeArrowheads="1"/>
          </p:cNvSpPr>
          <p:nvPr>
            <p:ph type="sldNum" idx="12"/>
          </p:nvPr>
        </p:nvSpPr>
        <p:spPr>
          <a:ln/>
        </p:spPr>
        <p:txBody>
          <a:bodyPr/>
          <a:lstStyle>
            <a:lvl1pPr>
              <a:defRPr/>
            </a:lvl1pPr>
          </a:lstStyle>
          <a:p>
            <a:fld id="{58936F8C-5380-C64E-98CF-E87E1D356809}" type="slidenum">
              <a:rPr lang="en-US"/>
              <a:pPr/>
              <a:t>‹#›</a:t>
            </a:fld>
            <a:endParaRPr lang="en-US"/>
          </a:p>
        </p:txBody>
      </p:sp>
    </p:spTree>
    <p:extLst>
      <p:ext uri="{BB962C8B-B14F-4D97-AF65-F5344CB8AC3E}">
        <p14:creationId xmlns:p14="http://schemas.microsoft.com/office/powerpoint/2010/main" val="2638746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image" Target="../media/image3.png"/><Relationship Id="rId21" Type="http://schemas.openxmlformats.org/officeDocument/2006/relationships/image" Target="../media/image4.png"/><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theme" Target="../theme/theme2.xml"/><Relationship Id="rId19"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a:extLst>
              <a:ext uri="{FF2B5EF4-FFF2-40B4-BE49-F238E27FC236}">
                <a16:creationId xmlns:a16="http://schemas.microsoft.com/office/drawing/2014/main" xmlns="" id="{08ADF2BA-6F99-4EF6-AE1A-5E0817D0976C}"/>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1028" name="Rectangle 4">
            <a:extLst>
              <a:ext uri="{FF2B5EF4-FFF2-40B4-BE49-F238E27FC236}">
                <a16:creationId xmlns:a16="http://schemas.microsoft.com/office/drawing/2014/main" xmlns="" id="{C2008DB0-8540-4269-A53F-61190DC39A22}"/>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Microsoft YaHei" panose="020B0503020204020204" pitchFamily="34" charset="-122"/>
                <a:cs typeface="Lucida Sans Unicode" panose="020B0602030504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xmlns="" id="{F838D118-C01D-41E6-BA70-A4769F21B3AD}"/>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charset="0"/>
              <a:buNone/>
              <a:tabLst>
                <a:tab pos="723900" algn="l"/>
                <a:tab pos="1447800" algn="l"/>
                <a:tab pos="2171700" algn="l"/>
              </a:tabLst>
              <a:defRPr sz="1400">
                <a:solidFill>
                  <a:srgbClr val="000000"/>
                </a:solidFill>
                <a:latin typeface="Times New Roman" charset="0"/>
                <a:cs typeface="Lucida Sans Unicode" charset="0"/>
              </a:defRPr>
            </a:lvl1pPr>
          </a:lstStyle>
          <a:p>
            <a:fld id="{77DF9E10-5545-D24C-8B75-51F117D16C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kern="1200">
          <a:solidFill>
            <a:srgbClr val="000000"/>
          </a:solidFill>
          <a:latin typeface="+mj-lt"/>
          <a:ea typeface="+mj-ea"/>
          <a:cs typeface="Microsoft YaHei" charset="0"/>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panose="020B0604020202020204" pitchFamily="34" charset="0"/>
          <a:ea typeface="Microsoft YaHei" panose="020B0503020204020204" pitchFamily="34" charset="-122"/>
          <a:cs typeface="Microsoft YaHei"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panose="020B0604020202020204" pitchFamily="34" charset="0"/>
          <a:ea typeface="Microsoft YaHei" panose="020B0503020204020204" pitchFamily="34" charset="-122"/>
          <a:cs typeface="Microsoft YaHei"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panose="020B0604020202020204" pitchFamily="34" charset="0"/>
          <a:ea typeface="Microsoft YaHei" panose="020B0503020204020204" pitchFamily="34" charset="-122"/>
          <a:cs typeface="Microsoft YaHei"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panose="020B0604020202020204" pitchFamily="34" charset="0"/>
          <a:ea typeface="Microsoft YaHei" panose="020B0503020204020204" pitchFamily="34" charset="-122"/>
          <a:cs typeface="Microsoft YaHei"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eaLnBrk="0" fontAlgn="base" hangingPunct="0">
        <a:lnSpc>
          <a:spcPct val="93000"/>
        </a:lnSpc>
        <a:spcBef>
          <a:spcPct val="0"/>
        </a:spcBef>
        <a:spcAft>
          <a:spcPts val="1413"/>
        </a:spcAft>
        <a:buClr>
          <a:srgbClr val="000000"/>
        </a:buClr>
        <a:buSzPct val="100000"/>
        <a:buFont typeface="Times New Roman" charset="0"/>
        <a:defRPr sz="3200" kern="1200">
          <a:solidFill>
            <a:srgbClr val="000000"/>
          </a:solidFill>
          <a:latin typeface="+mn-lt"/>
          <a:ea typeface="+mn-ea"/>
          <a:cs typeface="Microsoft YaHei" charset="0"/>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charset="0"/>
        <a:defRPr sz="2800" kern="1200">
          <a:solidFill>
            <a:srgbClr val="000000"/>
          </a:solidFill>
          <a:latin typeface="+mn-lt"/>
          <a:ea typeface="+mn-ea"/>
          <a:cs typeface="Microsoft YaHei" charset="0"/>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charset="0"/>
        <a:defRPr sz="2400" kern="1200">
          <a:solidFill>
            <a:srgbClr val="000000"/>
          </a:solidFill>
          <a:latin typeface="+mn-lt"/>
          <a:ea typeface="+mn-ea"/>
          <a:cs typeface="Microsoft YaHei" charset="0"/>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charset="0"/>
        <a:defRPr sz="2000" kern="1200">
          <a:solidFill>
            <a:srgbClr val="000000"/>
          </a:solidFill>
          <a:latin typeface="+mn-lt"/>
          <a:ea typeface="+mn-ea"/>
          <a:cs typeface="Microsoft YaHei" charset="0"/>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charset="0"/>
        <a:defRPr sz="2000" kern="1200">
          <a:solidFill>
            <a:srgbClr val="000000"/>
          </a:solidFill>
          <a:latin typeface="+mn-lt"/>
          <a:ea typeface="+mn-ea"/>
          <a:cs typeface="Microsoft YaHe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p:cNvGrpSpPr>
            <a:grpSpLocks/>
          </p:cNvGrpSpPr>
          <p:nvPr/>
        </p:nvGrpSpPr>
        <p:grpSpPr bwMode="auto">
          <a:xfrm>
            <a:off x="0" y="0"/>
            <a:ext cx="10080625" cy="7559675"/>
            <a:chOff x="0" y="0"/>
            <a:chExt cx="9144000" cy="6858001"/>
          </a:xfrm>
        </p:grpSpPr>
        <p:pic>
          <p:nvPicPr>
            <p:cNvPr id="2056" name="Picture 7" descr="SD-PanelContent-V.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rot="5400000">
              <a:off x="4221675" y="39689"/>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p:cNvPicPr>
              <a:picLocks noChangeAspect="1" noChangeArrowheads="1"/>
            </p:cNvPicPr>
            <p:nvPr/>
          </p:nvPicPr>
          <p:blipFill>
            <a:blip r:embed="rId21">
              <a:extLst>
                <a:ext uri="{28A0092B-C50C-407E-A947-70E740481C1C}">
                  <a14:useLocalDpi xmlns:a14="http://schemas.microsoft.com/office/drawing/2010/main" val="0"/>
                </a:ext>
              </a:extLst>
            </a:blip>
            <a:srcRect l="2" r="14240"/>
            <a:stretch>
              <a:fillRect/>
            </a:stretch>
          </p:blipFill>
          <p:spPr bwMode="auto">
            <a:xfrm rot="5400000">
              <a:off x="4221675" y="6211888"/>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Placeholder 1"/>
          <p:cNvSpPr>
            <a:spLocks noGrp="1"/>
          </p:cNvSpPr>
          <p:nvPr>
            <p:ph type="title"/>
          </p:nvPr>
        </p:nvSpPr>
        <p:spPr>
          <a:xfrm>
            <a:off x="1296988" y="1009650"/>
            <a:ext cx="7496175" cy="143668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6988" y="2744788"/>
            <a:ext cx="7496175" cy="3797300"/>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07225" y="6570663"/>
            <a:ext cx="1266825" cy="307975"/>
          </a:xfrm>
          <a:prstGeom prst="rect">
            <a:avLst/>
          </a:prstGeom>
        </p:spPr>
        <p:txBody>
          <a:bodyPr vert="horz" lIns="91440" tIns="45720" rIns="91440" bIns="45720" rtlCol="0" anchor="ctr"/>
          <a:lstStyle>
            <a:lvl1pPr algn="r" eaLnBrk="1">
              <a:lnSpc>
                <a:spcPct val="93000"/>
              </a:lnSpc>
              <a:buClr>
                <a:srgbClr val="000000"/>
              </a:buClr>
              <a:buSzPct val="100000"/>
              <a:buFont typeface="Times New Roman" panose="02020603050405020304" pitchFamily="18" charset="0"/>
              <a:buNone/>
              <a:defRPr sz="1102" b="0" i="0">
                <a:solidFill>
                  <a:schemeClr val="tx1"/>
                </a:solidFill>
                <a:effectLst/>
                <a:latin typeface="+mn-lt"/>
                <a:ea typeface="Microsoft YaHei" panose="020B0503020204020204" pitchFamily="34" charset="-122"/>
                <a:cs typeface="+mn-cs"/>
              </a:defRPr>
            </a:lvl1pPr>
          </a:lstStyle>
          <a:p>
            <a:pPr>
              <a:defRPr/>
            </a:pPr>
            <a:endParaRPr lang="en-US" altLang="en-US"/>
          </a:p>
        </p:txBody>
      </p:sp>
      <p:sp>
        <p:nvSpPr>
          <p:cNvPr id="5" name="Footer Placeholder 4"/>
          <p:cNvSpPr>
            <a:spLocks noGrp="1"/>
          </p:cNvSpPr>
          <p:nvPr>
            <p:ph type="ftr" sz="quarter" idx="3"/>
          </p:nvPr>
        </p:nvSpPr>
        <p:spPr>
          <a:xfrm>
            <a:off x="1296988" y="6570663"/>
            <a:ext cx="5627687" cy="307975"/>
          </a:xfrm>
          <a:prstGeom prst="rect">
            <a:avLst/>
          </a:prstGeom>
        </p:spPr>
        <p:txBody>
          <a:bodyPr vert="horz" lIns="91440" tIns="45720" rIns="91440" bIns="45720" rtlCol="0" anchor="ctr"/>
          <a:lstStyle>
            <a:lvl1pPr algn="l" eaLnBrk="1">
              <a:lnSpc>
                <a:spcPct val="93000"/>
              </a:lnSpc>
              <a:buClr>
                <a:srgbClr val="000000"/>
              </a:buClr>
              <a:buSzPct val="100000"/>
              <a:buFont typeface="Times New Roman" panose="02020603050405020304" pitchFamily="18" charset="0"/>
              <a:buNone/>
              <a:defRPr sz="1102" b="0" i="0">
                <a:solidFill>
                  <a:schemeClr val="tx1"/>
                </a:solidFill>
                <a:effectLst/>
                <a:latin typeface="+mn-lt"/>
                <a:ea typeface="Microsoft YaHei" panose="020B0503020204020204" pitchFamily="34" charset="-122"/>
                <a:cs typeface="+mn-cs"/>
              </a:defRPr>
            </a:lvl1pPr>
          </a:lstStyle>
          <a:p>
            <a:pPr>
              <a:defRPr/>
            </a:pPr>
            <a:endParaRPr lang="en-US" altLang="en-US"/>
          </a:p>
        </p:txBody>
      </p:sp>
      <p:sp>
        <p:nvSpPr>
          <p:cNvPr id="6" name="Slide Number Placeholder 5"/>
          <p:cNvSpPr>
            <a:spLocks noGrp="1"/>
          </p:cNvSpPr>
          <p:nvPr>
            <p:ph type="sldNum" sz="quarter" idx="4"/>
          </p:nvPr>
        </p:nvSpPr>
        <p:spPr>
          <a:xfrm>
            <a:off x="8356600" y="6570663"/>
            <a:ext cx="436563" cy="307975"/>
          </a:xfrm>
          <a:prstGeom prst="rect">
            <a:avLst/>
          </a:prstGeom>
        </p:spPr>
        <p:txBody>
          <a:bodyPr vert="horz" wrap="square" lIns="91440" tIns="45720" rIns="91440" bIns="45720" numCol="1" anchor="ctr" anchorCtr="0" compatLnSpc="1">
            <a:prstTxWarp prst="textNoShape">
              <a:avLst/>
            </a:prstTxWarp>
          </a:bodyPr>
          <a:lstStyle>
            <a:lvl1pPr algn="r" eaLnBrk="1">
              <a:lnSpc>
                <a:spcPct val="93000"/>
              </a:lnSpc>
              <a:buClr>
                <a:srgbClr val="000000"/>
              </a:buClr>
              <a:buSzPct val="100000"/>
              <a:buFont typeface="Times New Roman" charset="0"/>
              <a:buNone/>
              <a:defRPr sz="1100">
                <a:latin typeface="Garamond" charset="0"/>
              </a:defRPr>
            </a:lvl1pPr>
          </a:lstStyle>
          <a:p>
            <a:fld id="{66AB44DE-21C7-6E47-9BCD-955B798F34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11" r:id="rId7"/>
    <p:sldLayoutId id="2147484221" r:id="rId8"/>
    <p:sldLayoutId id="2147484212" r:id="rId9"/>
    <p:sldLayoutId id="2147484213" r:id="rId10"/>
    <p:sldLayoutId id="2147484222" r:id="rId11"/>
    <p:sldLayoutId id="2147484223" r:id="rId12"/>
    <p:sldLayoutId id="2147484214" r:id="rId13"/>
    <p:sldLayoutId id="2147484224" r:id="rId14"/>
    <p:sldLayoutId id="2147484225" r:id="rId15"/>
    <p:sldLayoutId id="2147484226" r:id="rId16"/>
    <p:sldLayoutId id="2147484227" r:id="rId17"/>
  </p:sldLayoutIdLst>
  <p:txStyles>
    <p:titleStyle>
      <a:lvl1pPr algn="ctr" defTabSz="503238" rtl="0" fontAlgn="base">
        <a:spcBef>
          <a:spcPct val="0"/>
        </a:spcBef>
        <a:spcAft>
          <a:spcPct val="0"/>
        </a:spcAft>
        <a:defRPr sz="4400" kern="1200">
          <a:ln w="3175" cmpd="sng">
            <a:noFill/>
          </a:ln>
          <a:solidFill>
            <a:srgbClr val="262626"/>
          </a:solidFill>
          <a:latin typeface="+mj-lt"/>
          <a:ea typeface="ＭＳ Ｐゴシック" charset="0"/>
          <a:cs typeface="+mj-cs"/>
        </a:defRPr>
      </a:lvl1pPr>
      <a:lvl2pPr algn="ctr" defTabSz="503238" rtl="0" fontAlgn="base">
        <a:spcBef>
          <a:spcPct val="0"/>
        </a:spcBef>
        <a:spcAft>
          <a:spcPct val="0"/>
        </a:spcAft>
        <a:defRPr sz="4400">
          <a:solidFill>
            <a:srgbClr val="262626"/>
          </a:solidFill>
          <a:latin typeface="Garamond" charset="0"/>
          <a:ea typeface="ＭＳ Ｐゴシック" charset="0"/>
        </a:defRPr>
      </a:lvl2pPr>
      <a:lvl3pPr algn="ctr" defTabSz="503238" rtl="0" fontAlgn="base">
        <a:spcBef>
          <a:spcPct val="0"/>
        </a:spcBef>
        <a:spcAft>
          <a:spcPct val="0"/>
        </a:spcAft>
        <a:defRPr sz="4400">
          <a:solidFill>
            <a:srgbClr val="262626"/>
          </a:solidFill>
          <a:latin typeface="Garamond" charset="0"/>
          <a:ea typeface="ＭＳ Ｐゴシック" charset="0"/>
        </a:defRPr>
      </a:lvl3pPr>
      <a:lvl4pPr algn="ctr" defTabSz="503238" rtl="0" fontAlgn="base">
        <a:spcBef>
          <a:spcPct val="0"/>
        </a:spcBef>
        <a:spcAft>
          <a:spcPct val="0"/>
        </a:spcAft>
        <a:defRPr sz="4400">
          <a:solidFill>
            <a:srgbClr val="262626"/>
          </a:solidFill>
          <a:latin typeface="Garamond" charset="0"/>
          <a:ea typeface="ＭＳ Ｐゴシック" charset="0"/>
        </a:defRPr>
      </a:lvl4pPr>
      <a:lvl5pPr algn="ctr" defTabSz="503238" rtl="0" fontAlgn="base">
        <a:spcBef>
          <a:spcPct val="0"/>
        </a:spcBef>
        <a:spcAft>
          <a:spcPct val="0"/>
        </a:spcAft>
        <a:defRPr sz="4400">
          <a:solidFill>
            <a:srgbClr val="262626"/>
          </a:solidFill>
          <a:latin typeface="Garamond"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325" indent="-314325" algn="l" defTabSz="503238" rtl="0" fontAlgn="base">
        <a:spcBef>
          <a:spcPct val="20000"/>
        </a:spcBef>
        <a:spcAft>
          <a:spcPts val="663"/>
        </a:spcAft>
        <a:buClr>
          <a:schemeClr val="accent1"/>
        </a:buClr>
        <a:buSzPct val="115000"/>
        <a:buFont typeface="Arial" charset="0"/>
        <a:buChar char="•"/>
        <a:defRPr sz="2600" kern="1200">
          <a:solidFill>
            <a:srgbClr val="262626"/>
          </a:solidFill>
          <a:latin typeface="+mn-lt"/>
          <a:ea typeface="ＭＳ Ｐゴシック" charset="0"/>
          <a:cs typeface="+mn-cs"/>
        </a:defRPr>
      </a:lvl1pPr>
      <a:lvl2pPr marL="817563" indent="-314325" algn="l" defTabSz="503238" rtl="0" fontAlgn="base">
        <a:spcBef>
          <a:spcPct val="20000"/>
        </a:spcBef>
        <a:spcAft>
          <a:spcPts val="663"/>
        </a:spcAft>
        <a:buClr>
          <a:schemeClr val="accent1"/>
        </a:buClr>
        <a:buSzPct val="115000"/>
        <a:buFont typeface="Arial" charset="0"/>
        <a:buChar char="•"/>
        <a:defRPr sz="2200" kern="1200">
          <a:solidFill>
            <a:srgbClr val="262626"/>
          </a:solidFill>
          <a:latin typeface="+mn-lt"/>
          <a:ea typeface="ＭＳ Ｐゴシック" charset="0"/>
          <a:cs typeface="+mn-cs"/>
        </a:defRPr>
      </a:lvl2pPr>
      <a:lvl3pPr marL="1322388" indent="-314325" algn="l" defTabSz="503238" rtl="0" fontAlgn="base">
        <a:spcBef>
          <a:spcPct val="20000"/>
        </a:spcBef>
        <a:spcAft>
          <a:spcPts val="663"/>
        </a:spcAft>
        <a:buClr>
          <a:schemeClr val="accent1"/>
        </a:buClr>
        <a:buSzPct val="115000"/>
        <a:buFont typeface="Arial" charset="0"/>
        <a:buChar char="•"/>
        <a:defRPr sz="1900" kern="1200">
          <a:solidFill>
            <a:srgbClr val="262626"/>
          </a:solidFill>
          <a:latin typeface="+mn-lt"/>
          <a:ea typeface="ＭＳ Ｐゴシック" charset="0"/>
          <a:cs typeface="+mn-cs"/>
        </a:defRPr>
      </a:lvl3pPr>
      <a:lvl4pPr marL="1700213" indent="-188913" algn="l" defTabSz="503238" rtl="0" fontAlgn="base">
        <a:spcBef>
          <a:spcPct val="20000"/>
        </a:spcBef>
        <a:spcAft>
          <a:spcPts val="663"/>
        </a:spcAft>
        <a:buClr>
          <a:schemeClr val="accent1"/>
        </a:buClr>
        <a:buSzPct val="115000"/>
        <a:buFont typeface="Arial" charset="0"/>
        <a:buChar char="•"/>
        <a:defRPr sz="1700" kern="1200">
          <a:solidFill>
            <a:srgbClr val="262626"/>
          </a:solidFill>
          <a:latin typeface="+mn-lt"/>
          <a:ea typeface="ＭＳ Ｐゴシック" charset="0"/>
          <a:cs typeface="+mn-cs"/>
        </a:defRPr>
      </a:lvl4pPr>
      <a:lvl5pPr marL="2203450" indent="-188913" algn="l" defTabSz="503238" rtl="0" fontAlgn="base">
        <a:spcBef>
          <a:spcPct val="20000"/>
        </a:spcBef>
        <a:spcAft>
          <a:spcPts val="663"/>
        </a:spcAft>
        <a:buClr>
          <a:schemeClr val="accent1"/>
        </a:buClr>
        <a:buSzPct val="115000"/>
        <a:buFont typeface="Arial" charset="0"/>
        <a:buChar char="•"/>
        <a:defRPr sz="1500" kern="1200">
          <a:solidFill>
            <a:srgbClr val="262626"/>
          </a:solidFill>
          <a:latin typeface="+mn-lt"/>
          <a:ea typeface="ＭＳ Ｐゴシック" charset="0"/>
          <a:cs typeface="+mn-cs"/>
        </a:defRPr>
      </a:lvl5pPr>
      <a:lvl6pPr marL="2771844"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6pPr>
      <a:lvl7pPr marL="3275815"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7pPr>
      <a:lvl8pPr marL="3779787"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8pPr>
      <a:lvl9pPr marL="4283758" indent="-251986" algn="l" defTabSz="503972" rtl="0" eaLnBrk="1" latinLnBrk="0" hangingPunct="1">
        <a:spcBef>
          <a:spcPct val="20000"/>
        </a:spcBef>
        <a:spcAft>
          <a:spcPts val="661"/>
        </a:spcAft>
        <a:buClr>
          <a:schemeClr val="accent1"/>
        </a:buClr>
        <a:buSzPct val="115000"/>
        <a:buFont typeface="Arial"/>
        <a:buChar char="•"/>
        <a:defRPr sz="1543" kern="1200" cap="none">
          <a:solidFill>
            <a:schemeClr val="tx1">
              <a:lumMod val="85000"/>
              <a:lumOff val="15000"/>
            </a:schemeClr>
          </a:solidFill>
          <a:effectLst/>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jpe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12.png"/><Relationship Id="rId5" Type="http://schemas.openxmlformats.org/officeDocument/2006/relationships/hyperlink" Target="https://youtu.be/RZnESRBwat0" TargetMode="External"/><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3">
            <a:extLst>
              <a:ext uri="{28A0092B-C50C-407E-A947-70E740481C1C}">
                <a14:useLocalDpi xmlns:a14="http://schemas.microsoft.com/office/drawing/2010/main" val="0"/>
              </a:ext>
            </a:extLst>
          </a:blip>
          <a:srcRect l="6441" t="14445" r="14989" b="43005"/>
          <a:stretch>
            <a:fillRect/>
          </a:stretch>
        </p:blipFill>
        <p:spPr bwMode="auto">
          <a:xfrm>
            <a:off x="339725" y="385763"/>
            <a:ext cx="9401175"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72B1D565-1127-44A0-8C74-D89F471B3A06}"/>
              </a:ext>
            </a:extLst>
          </p:cNvPr>
          <p:cNvSpPr txBox="1"/>
          <p:nvPr/>
        </p:nvSpPr>
        <p:spPr>
          <a:xfrm>
            <a:off x="136525" y="503238"/>
            <a:ext cx="9807575" cy="181133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lgn="ctr" eaLnBrk="1">
              <a:lnSpc>
                <a:spcPct val="93000"/>
              </a:lnSpc>
              <a:buClr>
                <a:srgbClr val="000000"/>
              </a:buClr>
              <a:buSzPct val="100000"/>
              <a:buFont typeface="Times New Roman" panose="02020603050405020304" pitchFamily="18" charset="0"/>
              <a:buNone/>
              <a:defRPr/>
            </a:pPr>
            <a:r>
              <a:rPr lang="en-US" sz="4000" dirty="0">
                <a:latin typeface="+mj-lt"/>
              </a:rPr>
              <a:t>Salpingectomy at Time of Cesarean Section without Suturing or Power Device</a:t>
            </a:r>
          </a:p>
          <a:p>
            <a:pPr algn="ctr" eaLnBrk="1">
              <a:lnSpc>
                <a:spcPct val="93000"/>
              </a:lnSpc>
              <a:buClr>
                <a:srgbClr val="000000"/>
              </a:buClr>
              <a:buSzPct val="100000"/>
              <a:buFont typeface="Times New Roman" panose="02020603050405020304" pitchFamily="18" charset="0"/>
              <a:buNone/>
              <a:defRPr/>
            </a:pPr>
            <a:r>
              <a:rPr lang="en-US" sz="4000" dirty="0">
                <a:latin typeface="+mj-lt"/>
              </a:rPr>
              <a:t>- A Novel Technique</a:t>
            </a:r>
          </a:p>
        </p:txBody>
      </p:sp>
      <p:sp>
        <p:nvSpPr>
          <p:cNvPr id="11" name="TextBox 10">
            <a:extLst>
              <a:ext uri="{FF2B5EF4-FFF2-40B4-BE49-F238E27FC236}">
                <a16:creationId xmlns:a16="http://schemas.microsoft.com/office/drawing/2014/main" xmlns="" id="{D36AA905-05F8-44BC-81A2-348A8C3A708B}"/>
              </a:ext>
            </a:extLst>
          </p:cNvPr>
          <p:cNvSpPr txBox="1"/>
          <p:nvPr/>
        </p:nvSpPr>
        <p:spPr>
          <a:xfrm>
            <a:off x="620712" y="6523037"/>
            <a:ext cx="8839200" cy="379015"/>
          </a:xfrm>
          <a:prstGeom prst="rect">
            <a:avLst/>
          </a:prstGeom>
          <a:solidFill>
            <a:schemeClr val="bg2">
              <a:alpha val="62000"/>
            </a:schemeClr>
          </a:solidFill>
          <a:effectLst>
            <a:softEdge rad="25400"/>
          </a:effectLst>
        </p:spPr>
        <p:txBody>
          <a:bodyPr>
            <a:spAutoFit/>
          </a:bodyPr>
          <a:lstStyle/>
          <a:p>
            <a:pPr eaLnBrk="1">
              <a:lnSpc>
                <a:spcPct val="93000"/>
              </a:lnSpc>
              <a:buClr>
                <a:srgbClr val="000000"/>
              </a:buClr>
              <a:buSzPct val="100000"/>
              <a:buFont typeface="Times New Roman" panose="02020603050405020304" pitchFamily="18" charset="0"/>
              <a:buNone/>
              <a:defRPr/>
            </a:pPr>
            <a:r>
              <a:rPr lang="en-US" sz="2000" dirty="0">
                <a:latin typeface="+mn-lt"/>
                <a:ea typeface="Microsoft YaHei" panose="020B0503020204020204" pitchFamily="34" charset="-122"/>
                <a:cs typeface="+mn-cs"/>
              </a:rPr>
              <a:t>Authors: Kelly Ware MS1, Alexa King MS1, Katelyn </a:t>
            </a:r>
            <a:r>
              <a:rPr lang="en-US" sz="2000" dirty="0" err="1">
                <a:latin typeface="+mn-lt"/>
                <a:ea typeface="Microsoft YaHei" panose="020B0503020204020204" pitchFamily="34" charset="-122"/>
                <a:cs typeface="+mn-cs"/>
              </a:rPr>
              <a:t>Sainz</a:t>
            </a:r>
            <a:r>
              <a:rPr lang="en-US" sz="2000" dirty="0">
                <a:latin typeface="+mn-lt"/>
                <a:ea typeface="Microsoft YaHei" panose="020B0503020204020204" pitchFamily="34" charset="-122"/>
                <a:cs typeface="+mn-cs"/>
              </a:rPr>
              <a:t> MS4, Greg Marchand MD</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xmlns="" id="{59000D9A-961A-4E83-81FF-3E2A0B37C5E6}"/>
              </a:ext>
            </a:extLst>
          </p:cNvPr>
          <p:cNvSpPr>
            <a:spLocks noGrp="1" noChangeArrowheads="1"/>
          </p:cNvSpPr>
          <p:nvPr>
            <p:ph type="title"/>
          </p:nvPr>
        </p:nvSpPr>
        <p:spPr>
          <a:xfrm>
            <a:off x="549275" y="554038"/>
            <a:ext cx="8856663" cy="1262062"/>
          </a:xfrm>
        </p:spPr>
        <p:txBody>
          <a:bodyPr wrap="square" tIns="36162" numCol="1" anchorCtr="0" compatLnSpc="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n>
                  <a:noFill/>
                </a:ln>
                <a:latin typeface="Garamond" charset="0"/>
              </a:rPr>
              <a:t>Ligaure Impact–Approx $399</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1570038"/>
            <a:ext cx="8464550" cy="5153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xmlns="" id="{424DB6DE-053C-44D9-98E5-25C81E380A3C}"/>
              </a:ext>
            </a:extLst>
          </p:cNvPr>
          <p:cNvSpPr>
            <a:spLocks noGrp="1" noChangeArrowheads="1"/>
          </p:cNvSpPr>
          <p:nvPr>
            <p:ph type="title"/>
          </p:nvPr>
        </p:nvSpPr>
        <p:spPr>
          <a:xfrm>
            <a:off x="431800" y="989013"/>
            <a:ext cx="8856663"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Hospital Utilization Review</a:t>
            </a:r>
          </a:p>
        </p:txBody>
      </p:sp>
      <p:sp>
        <p:nvSpPr>
          <p:cNvPr id="17410" name="Rectangle 2">
            <a:extLst>
              <a:ext uri="{FF2B5EF4-FFF2-40B4-BE49-F238E27FC236}">
                <a16:creationId xmlns:a16="http://schemas.microsoft.com/office/drawing/2014/main" xmlns="" id="{B210B92D-642D-42F7-BEC3-8B3FDEB2BBC3}"/>
              </a:ext>
            </a:extLst>
          </p:cNvPr>
          <p:cNvSpPr>
            <a:spLocks noGrp="1" noChangeArrowheads="1"/>
          </p:cNvSpPr>
          <p:nvPr>
            <p:ph idx="1"/>
          </p:nvPr>
        </p:nvSpPr>
        <p:spPr>
          <a:xfrm>
            <a:off x="900113" y="26114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Not approved by utilization committee:</a:t>
            </a:r>
          </a:p>
          <a:p>
            <a:pPr marL="935772" lvl="1"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205" dirty="0">
                <a:solidFill>
                  <a:schemeClr val="tx1">
                    <a:lumMod val="85000"/>
                    <a:lumOff val="15000"/>
                  </a:schemeClr>
                </a:solidFill>
                <a:ea typeface="+mn-ea"/>
              </a:rPr>
              <a:t>Not reimbursed by government plans</a:t>
            </a:r>
          </a:p>
          <a:p>
            <a:pPr marL="935772" lvl="1"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205" dirty="0">
                <a:solidFill>
                  <a:schemeClr val="tx1">
                    <a:lumMod val="85000"/>
                    <a:lumOff val="15000"/>
                  </a:schemeClr>
                </a:solidFill>
                <a:ea typeface="+mn-ea"/>
              </a:rPr>
              <a:t>Inconsistent reimbursement by private plans</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Acceptable for severe circumstances, but not reasonable for routine cesarean delivery with sterilization.	</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xmlns="" id="{B9F5FB68-F4EE-4CC8-A4B2-352F5401FBAA}"/>
              </a:ext>
            </a:extLst>
          </p:cNvPr>
          <p:cNvSpPr>
            <a:spLocks noGrp="1" noChangeArrowheads="1"/>
          </p:cNvSpPr>
          <p:nvPr>
            <p:ph type="title"/>
          </p:nvPr>
        </p:nvSpPr>
        <p:spPr>
          <a:xfrm>
            <a:off x="611188" y="10366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Necessity is the Mother of Invention</a:t>
            </a:r>
          </a:p>
        </p:txBody>
      </p:sp>
      <p:sp>
        <p:nvSpPr>
          <p:cNvPr id="19458" name="Rectangle 2">
            <a:extLst>
              <a:ext uri="{FF2B5EF4-FFF2-40B4-BE49-F238E27FC236}">
                <a16:creationId xmlns:a16="http://schemas.microsoft.com/office/drawing/2014/main" xmlns="" id="{8C925BB6-8FA3-4F67-BF32-060E55389967}"/>
              </a:ext>
            </a:extLst>
          </p:cNvPr>
          <p:cNvSpPr>
            <a:spLocks noGrp="1" noChangeArrowheads="1"/>
          </p:cNvSpPr>
          <p:nvPr>
            <p:ph idx="1"/>
          </p:nvPr>
        </p:nvSpPr>
        <p:spPr>
          <a:xfrm>
            <a:off x="792163" y="27892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This new technique was conceptualized with speed and minimal blood loss of a power ligation/division device in mind when the hospital refuses to purchase, or cannot afford, a power device.</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Need to give our patients the level of care they deserve for a decreased lifetime risk of ovarian cancer and permanent sterilization.</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xmlns="" id="{07C7D1C0-C319-4F3D-BB6A-FAE75B0CF795}"/>
              </a:ext>
            </a:extLst>
          </p:cNvPr>
          <p:cNvSpPr>
            <a:spLocks noGrp="1" noChangeArrowheads="1"/>
          </p:cNvSpPr>
          <p:nvPr>
            <p:ph type="title"/>
          </p:nvPr>
        </p:nvSpPr>
        <p:spPr>
          <a:xfrm>
            <a:off x="611188" y="99218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What Do We Have Available?	</a:t>
            </a:r>
          </a:p>
        </p:txBody>
      </p:sp>
      <p:sp>
        <p:nvSpPr>
          <p:cNvPr id="20482" name="Rectangle 2">
            <a:extLst>
              <a:ext uri="{FF2B5EF4-FFF2-40B4-BE49-F238E27FC236}">
                <a16:creationId xmlns:a16="http://schemas.microsoft.com/office/drawing/2014/main" xmlns="" id="{89ED85DB-9625-4964-93E3-9DE7BE216300}"/>
              </a:ext>
            </a:extLst>
          </p:cNvPr>
          <p:cNvSpPr>
            <a:spLocks noGrp="1" noChangeArrowheads="1"/>
          </p:cNvSpPr>
          <p:nvPr>
            <p:ph idx="1"/>
          </p:nvPr>
        </p:nvSpPr>
        <p:spPr>
          <a:xfrm>
            <a:off x="900113" y="27130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Standard Cesarean Section Open Surgical Tray</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err="1">
                <a:solidFill>
                  <a:schemeClr val="tx1">
                    <a:lumMod val="85000"/>
                    <a:lumOff val="15000"/>
                  </a:schemeClr>
                </a:solidFill>
                <a:ea typeface="+mn-ea"/>
              </a:rPr>
              <a:t>Bovie</a:t>
            </a:r>
            <a:r>
              <a:rPr lang="en-US" altLang="en-US" sz="2646" dirty="0">
                <a:solidFill>
                  <a:schemeClr val="tx1">
                    <a:lumMod val="85000"/>
                    <a:lumOff val="15000"/>
                  </a:schemeClr>
                </a:solidFill>
                <a:ea typeface="+mn-ea"/>
              </a:rPr>
              <a:t> Cautery Device</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Standard Scalpels</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Suction and Irrigation</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Drapes</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xmlns="" id="{4EAC1C5F-D434-499F-9D88-82C1213EBDD6}"/>
              </a:ext>
            </a:extLst>
          </p:cNvPr>
          <p:cNvSpPr>
            <a:spLocks noGrp="1" noChangeArrowheads="1"/>
          </p:cNvSpPr>
          <p:nvPr>
            <p:ph type="title"/>
          </p:nvPr>
        </p:nvSpPr>
        <p:spPr>
          <a:xfrm>
            <a:off x="611188" y="10366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Our Novel Technique</a:t>
            </a:r>
          </a:p>
        </p:txBody>
      </p:sp>
      <p:sp>
        <p:nvSpPr>
          <p:cNvPr id="21506" name="Rectangle 2">
            <a:extLst>
              <a:ext uri="{FF2B5EF4-FFF2-40B4-BE49-F238E27FC236}">
                <a16:creationId xmlns:a16="http://schemas.microsoft.com/office/drawing/2014/main" xmlns="" id="{0D08394B-4D1C-4D7C-ACD7-4C9AECE2A9E7}"/>
              </a:ext>
            </a:extLst>
          </p:cNvPr>
          <p:cNvSpPr>
            <a:spLocks noGrp="1" noChangeArrowheads="1"/>
          </p:cNvSpPr>
          <p:nvPr>
            <p:ph idx="1"/>
          </p:nvPr>
        </p:nvSpPr>
        <p:spPr>
          <a:xfrm>
            <a:off x="792163" y="27130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The goal is to mimic a Bipolar Power Ligation Division Device by using a hemostat clamp.</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Electrify the clamp to 50 Watts of cutting current using the </a:t>
            </a:r>
            <a:r>
              <a:rPr lang="en-US" altLang="en-US" sz="2646" dirty="0" err="1">
                <a:solidFill>
                  <a:schemeClr val="tx1">
                    <a:lumMod val="85000"/>
                    <a:lumOff val="15000"/>
                  </a:schemeClr>
                </a:solidFill>
                <a:ea typeface="+mn-ea"/>
              </a:rPr>
              <a:t>Bovie</a:t>
            </a:r>
            <a:r>
              <a:rPr lang="en-US" altLang="en-US" sz="2646" dirty="0">
                <a:solidFill>
                  <a:schemeClr val="tx1">
                    <a:lumMod val="85000"/>
                    <a:lumOff val="15000"/>
                  </a:schemeClr>
                </a:solidFill>
                <a:ea typeface="+mn-ea"/>
              </a:rPr>
              <a:t> Cautery Device.</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Begin the dissection at the origin of the fallopian tube at the uterus and continue dissection all the way to the </a:t>
            </a:r>
            <a:r>
              <a:rPr lang="en-US" altLang="en-US" sz="2646" dirty="0" err="1">
                <a:solidFill>
                  <a:schemeClr val="tx1">
                    <a:lumMod val="85000"/>
                    <a:lumOff val="15000"/>
                  </a:schemeClr>
                </a:solidFill>
                <a:ea typeface="+mn-ea"/>
              </a:rPr>
              <a:t>fibria</a:t>
            </a:r>
            <a:r>
              <a:rPr lang="en-US" altLang="en-US" sz="2646" dirty="0">
                <a:solidFill>
                  <a:schemeClr val="tx1">
                    <a:lumMod val="85000"/>
                    <a:lumOff val="15000"/>
                  </a:schemeClr>
                </a:solidFill>
                <a:ea typeface="+mn-ea"/>
              </a:rPr>
              <a:t>.</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xmlns="" id="{B7932EB0-4196-4AFC-8C0F-F6A1FEE36B08}"/>
              </a:ext>
            </a:extLst>
          </p:cNvPr>
          <p:cNvSpPr>
            <a:spLocks noGrp="1" noChangeArrowheads="1"/>
          </p:cNvSpPr>
          <p:nvPr>
            <p:ph type="title"/>
          </p:nvPr>
        </p:nvSpPr>
        <p:spPr>
          <a:xfrm>
            <a:off x="611188" y="10366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Our Novel Technique</a:t>
            </a:r>
          </a:p>
        </p:txBody>
      </p:sp>
      <p:sp>
        <p:nvSpPr>
          <p:cNvPr id="22530" name="Rectangle 2">
            <a:extLst>
              <a:ext uri="{FF2B5EF4-FFF2-40B4-BE49-F238E27FC236}">
                <a16:creationId xmlns:a16="http://schemas.microsoft.com/office/drawing/2014/main" xmlns="" id="{DAFCE9EF-63B3-479E-95D7-ED512BDD386F}"/>
              </a:ext>
            </a:extLst>
          </p:cNvPr>
          <p:cNvSpPr>
            <a:spLocks noGrp="1" noChangeArrowheads="1"/>
          </p:cNvSpPr>
          <p:nvPr>
            <p:ph idx="1"/>
          </p:nvPr>
        </p:nvSpPr>
        <p:spPr>
          <a:xfrm>
            <a:off x="792163" y="2695575"/>
            <a:ext cx="8280400" cy="4281488"/>
          </a:xfrm>
        </p:spPr>
        <p:txBody>
          <a:bodyPr wrap="square" numCol="1" anchorCtr="0" compatLnSpc="1">
            <a:prstTxWarp prst="textNoShape">
              <a:avLst/>
            </a:prstTxWarp>
          </a:body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Continue electrifying the hemostat until the tissue “pops” and sizzles, or until a clear area of blanching is seen in the broad ligament consistent with coagulation of the vascular supply in that area.</a:t>
            </a: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Take large bites through translucent areas of the broad ligament where there are no visible blood vessels, perhaps the whole length of the hemostat jaws.</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xmlns="" id="{AEAFB309-BD21-46E4-9413-9EF0CFE890EE}"/>
              </a:ext>
            </a:extLst>
          </p:cNvPr>
          <p:cNvSpPr>
            <a:spLocks noGrp="1" noChangeArrowheads="1"/>
          </p:cNvSpPr>
          <p:nvPr>
            <p:ph type="title"/>
          </p:nvPr>
        </p:nvSpPr>
        <p:spPr>
          <a:xfrm>
            <a:off x="611188" y="10366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Our Novel Technique</a:t>
            </a:r>
          </a:p>
        </p:txBody>
      </p:sp>
      <p:sp>
        <p:nvSpPr>
          <p:cNvPr id="23554" name="Rectangle 2">
            <a:extLst>
              <a:ext uri="{FF2B5EF4-FFF2-40B4-BE49-F238E27FC236}">
                <a16:creationId xmlns:a16="http://schemas.microsoft.com/office/drawing/2014/main" xmlns="" id="{729630C6-8D54-452E-B8E0-E0228CBC4A1F}"/>
              </a:ext>
            </a:extLst>
          </p:cNvPr>
          <p:cNvSpPr>
            <a:spLocks noGrp="1" noChangeArrowheads="1"/>
          </p:cNvSpPr>
          <p:nvPr>
            <p:ph idx="1"/>
          </p:nvPr>
        </p:nvSpPr>
        <p:spPr>
          <a:xfrm>
            <a:off x="792163" y="27892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Take tiny bites through any visible vessels or through the actual base of the fallopian tubes at the uterus.</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Keep dissection </a:t>
            </a:r>
            <a:r>
              <a:rPr lang="en-US" altLang="en-US" sz="2646" u="sng" dirty="0">
                <a:solidFill>
                  <a:schemeClr val="tx1">
                    <a:lumMod val="85000"/>
                    <a:lumOff val="15000"/>
                  </a:schemeClr>
                </a:solidFill>
                <a:ea typeface="+mn-ea"/>
              </a:rPr>
              <a:t>snug</a:t>
            </a:r>
            <a:r>
              <a:rPr lang="en-US" altLang="en-US" sz="2646" dirty="0">
                <a:solidFill>
                  <a:schemeClr val="tx1">
                    <a:lumMod val="85000"/>
                    <a:lumOff val="15000"/>
                  </a:schemeClr>
                </a:solidFill>
                <a:ea typeface="+mn-ea"/>
              </a:rPr>
              <a:t> against the actual fallopian tube, avoid any vasculature in the broad ligament that does not absolutely have to be divided to remove the tube.	</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BCO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6712" y="884237"/>
            <a:ext cx="4267200" cy="5688803"/>
          </a:xfrm>
          <a:prstGeom prst="rect">
            <a:avLst/>
          </a:prstGeom>
        </p:spPr>
      </p:pic>
      <p:sp>
        <p:nvSpPr>
          <p:cNvPr id="5" name="TextBox 4"/>
          <p:cNvSpPr txBox="1"/>
          <p:nvPr/>
        </p:nvSpPr>
        <p:spPr>
          <a:xfrm>
            <a:off x="6030912" y="6599237"/>
            <a:ext cx="3379463" cy="369332"/>
          </a:xfrm>
          <a:prstGeom prst="rect">
            <a:avLst/>
          </a:prstGeom>
          <a:noFill/>
        </p:spPr>
        <p:txBody>
          <a:bodyPr wrap="none" rtlCol="0">
            <a:spAutoFit/>
          </a:bodyPr>
          <a:lstStyle/>
          <a:p>
            <a:r>
              <a:rPr lang="en-US" dirty="0" smtClean="0">
                <a:hlinkClick r:id="rId5"/>
              </a:rPr>
              <a:t>https://youtu.be/RZnESRBwat0</a:t>
            </a:r>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xmlns="" id="{BA7DEFC2-F02F-4E8E-8B04-989DC49E64C8}"/>
              </a:ext>
            </a:extLst>
          </p:cNvPr>
          <p:cNvSpPr>
            <a:spLocks noGrp="1" noChangeArrowheads="1"/>
          </p:cNvSpPr>
          <p:nvPr>
            <p:ph type="title"/>
          </p:nvPr>
        </p:nvSpPr>
        <p:spPr>
          <a:xfrm>
            <a:off x="503238" y="1112838"/>
            <a:ext cx="8856662" cy="1262062"/>
          </a:xfrm>
        </p:spPr>
        <p:txBody>
          <a:bodyPr tIns="36162">
            <a:normAutofit fontScale="90000"/>
          </a:bodyPr>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Since Adapting this Technique in November 2017</a:t>
            </a:r>
          </a:p>
        </p:txBody>
      </p:sp>
      <p:sp>
        <p:nvSpPr>
          <p:cNvPr id="24578" name="Rectangle 2">
            <a:extLst>
              <a:ext uri="{FF2B5EF4-FFF2-40B4-BE49-F238E27FC236}">
                <a16:creationId xmlns:a16="http://schemas.microsoft.com/office/drawing/2014/main" xmlns="" id="{590F73A2-C6A0-4E06-9E28-2FA077E2C0B2}"/>
              </a:ext>
            </a:extLst>
          </p:cNvPr>
          <p:cNvSpPr>
            <a:spLocks noGrp="1" noChangeArrowheads="1"/>
          </p:cNvSpPr>
          <p:nvPr>
            <p:ph idx="1"/>
          </p:nvPr>
        </p:nvSpPr>
        <p:spPr>
          <a:xfrm>
            <a:off x="792163" y="26368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5 procedures have been completed successfully.</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No additional blood loss reported.</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Additional operative time is estimated at 3.5 minutes by the surgeon and assist.</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No conversions to cesarean hysterectomy thus far.</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xmlns="" id="{B27EF5EF-AF68-4936-99D2-F8FC774B1FB8}"/>
              </a:ext>
            </a:extLst>
          </p:cNvPr>
          <p:cNvSpPr>
            <a:spLocks noGrp="1" noChangeArrowheads="1"/>
          </p:cNvSpPr>
          <p:nvPr>
            <p:ph type="title"/>
          </p:nvPr>
        </p:nvSpPr>
        <p:spPr>
          <a:xfrm>
            <a:off x="503238" y="9604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Conclusions Thus Far</a:t>
            </a:r>
          </a:p>
        </p:txBody>
      </p:sp>
      <p:sp>
        <p:nvSpPr>
          <p:cNvPr id="26626" name="Rectangle 2">
            <a:extLst>
              <a:ext uri="{FF2B5EF4-FFF2-40B4-BE49-F238E27FC236}">
                <a16:creationId xmlns:a16="http://schemas.microsoft.com/office/drawing/2014/main" xmlns="" id="{7F859AC1-B514-4E1D-A321-48619075D63C}"/>
              </a:ext>
            </a:extLst>
          </p:cNvPr>
          <p:cNvSpPr>
            <a:spLocks noGrp="1" noChangeArrowheads="1"/>
          </p:cNvSpPr>
          <p:nvPr>
            <p:ph idx="1"/>
          </p:nvPr>
        </p:nvSpPr>
        <p:spPr>
          <a:xfrm>
            <a:off x="792163" y="2636838"/>
            <a:ext cx="8280400" cy="4641850"/>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Seems to be an efficient technique for salpingectomy at time of cesarean section.</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Seems to have no additional equipment costs for hospital, ideal for cost saving environments.</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Seems to have no significant effect on operative time.</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Seems to convey benefits of more techniques with more expensive equipment.</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bwMode="auto"/>
        <p:txBody>
          <a:bodyPr wrap="square" numCol="1" anchorCtr="0" compatLnSpc="1">
            <a:prstTxWarp prst="textNoShape">
              <a:avLst/>
            </a:prstTxWarp>
          </a:bodyPr>
          <a:lstStyle/>
          <a:p>
            <a:r>
              <a:rPr lang="en-US" sz="3600">
                <a:ln>
                  <a:noFill/>
                </a:ln>
                <a:latin typeface="Garamond" charset="0"/>
              </a:rPr>
              <a:t>Greetings from Sunny Arizona, USA!</a:t>
            </a:r>
          </a:p>
        </p:txBody>
      </p:sp>
      <p:pic>
        <p:nvPicPr>
          <p:cNvPr id="1843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3138" y="2713038"/>
            <a:ext cx="8134350" cy="3721100"/>
          </a:xfr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C4C47828-765F-4156-B186-830E918A575C}"/>
              </a:ext>
            </a:extLst>
          </p:cNvPr>
          <p:cNvSpPr>
            <a:spLocks noGrp="1" noChangeArrowheads="1"/>
          </p:cNvSpPr>
          <p:nvPr>
            <p:ph idx="4294967295"/>
          </p:nvPr>
        </p:nvSpPr>
        <p:spPr>
          <a:xfrm>
            <a:off x="900113" y="1951038"/>
            <a:ext cx="8280400" cy="3959225"/>
          </a:xfrm>
        </p:spPr>
        <p:txBody>
          <a:bodyPr/>
          <a:lstStyle/>
          <a:p>
            <a:pPr marL="431800" indent="-323850" algn="ctr"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3200" dirty="0">
                <a:solidFill>
                  <a:schemeClr val="tx1">
                    <a:lumMod val="85000"/>
                    <a:lumOff val="15000"/>
                  </a:schemeClr>
                </a:solidFill>
                <a:ea typeface="+mn-ea"/>
              </a:rPr>
              <a:t>Thank You EBCOG 2018!  </a:t>
            </a:r>
          </a:p>
          <a:p>
            <a:pPr marL="431800" indent="-323850" algn="ctr"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en-US" altLang="en-US" sz="3200" dirty="0">
              <a:solidFill>
                <a:schemeClr val="tx1">
                  <a:lumMod val="85000"/>
                  <a:lumOff val="15000"/>
                </a:schemeClr>
              </a:solidFill>
              <a:ea typeface="+mn-ea"/>
            </a:endParaRPr>
          </a:p>
          <a:p>
            <a:pPr marL="431800" indent="-323850" algn="ctr"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It is a pleasure to visit this beautiful city </a:t>
            </a:r>
          </a:p>
          <a:p>
            <a:pPr marL="431800" indent="-323850" algn="ctr"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and be a part of this conference!</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idx="4294967295"/>
          </p:nvPr>
        </p:nvSpPr>
        <p:spPr>
          <a:xfrm>
            <a:off x="1284288" y="2293938"/>
            <a:ext cx="7559675" cy="2632075"/>
          </a:xfrm>
        </p:spPr>
        <p:txBody>
          <a:bodyPr lIns="90000" tIns="45000" rIns="90000" bIns="45000" anchor="t"/>
          <a:lstStyle/>
          <a:p>
            <a:pPr algn="l"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Lst>
            </a:pPr>
            <a:r>
              <a:rPr lang="en-US">
                <a:latin typeface="Calibri Light" charset="0"/>
                <a:ea typeface="Microsoft YaHei" charset="0"/>
              </a:rPr>
              <a:t/>
            </a:r>
            <a:br>
              <a:rPr lang="en-US">
                <a:latin typeface="Calibri Light" charset="0"/>
                <a:ea typeface="Microsoft YaHei" charset="0"/>
              </a:rPr>
            </a:br>
            <a:r>
              <a:rPr lang="en-US">
                <a:latin typeface="Calibri Light" charset="0"/>
                <a:ea typeface="Microsoft YaHei" charset="0"/>
              </a:rPr>
              <a:t/>
            </a:r>
            <a:br>
              <a:rPr lang="en-US">
                <a:latin typeface="Calibri Light" charset="0"/>
                <a:ea typeface="Microsoft YaHei" charset="0"/>
              </a:rPr>
            </a:br>
            <a:r>
              <a:rPr lang="en-US">
                <a:latin typeface="Calibri Light" charset="0"/>
                <a:ea typeface="Microsoft YaHei" charset="0"/>
              </a:rPr>
              <a:t>Thank you for your attention</a:t>
            </a:r>
          </a:p>
        </p:txBody>
      </p:sp>
      <p:sp>
        <p:nvSpPr>
          <p:cNvPr id="55299" name="Rectangle 2"/>
          <p:cNvSpPr>
            <a:spLocks noGrp="1" noChangeArrowheads="1"/>
          </p:cNvSpPr>
          <p:nvPr>
            <p:ph type="subTitle" idx="4294967295"/>
          </p:nvPr>
        </p:nvSpPr>
        <p:spPr>
          <a:xfrm>
            <a:off x="1284288" y="5029200"/>
            <a:ext cx="7559675" cy="1825625"/>
          </a:xfrm>
        </p:spPr>
        <p:txBody>
          <a:bodyPr lIns="90000" tIns="45000" rIns="90000" bIns="45000"/>
          <a:lstStyle/>
          <a:p>
            <a:pPr marL="0" indent="0" algn="ctr"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Lst>
            </a:pPr>
            <a:endParaRPr lang="en-US">
              <a:latin typeface="Arial" charset="0"/>
              <a:ea typeface="Microsoft YaHei" charset="0"/>
            </a:endParaRPr>
          </a:p>
        </p:txBody>
      </p:sp>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36875" cy="3328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xmlns="" id="{1275DF01-867D-4D08-9F60-6D24F4A15CC4}"/>
              </a:ext>
            </a:extLst>
          </p:cNvPr>
          <p:cNvSpPr>
            <a:spLocks noGrp="1" noChangeArrowheads="1"/>
          </p:cNvSpPr>
          <p:nvPr>
            <p:ph type="title"/>
          </p:nvPr>
        </p:nvSpPr>
        <p:spPr>
          <a:xfrm>
            <a:off x="611188" y="10366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Introduction	</a:t>
            </a:r>
          </a:p>
        </p:txBody>
      </p:sp>
      <p:sp>
        <p:nvSpPr>
          <p:cNvPr id="9218" name="Rectangle 2">
            <a:extLst>
              <a:ext uri="{FF2B5EF4-FFF2-40B4-BE49-F238E27FC236}">
                <a16:creationId xmlns:a16="http://schemas.microsoft.com/office/drawing/2014/main" xmlns="" id="{888FC0B2-B31D-4CB5-BEA4-76E0964EDB5F}"/>
              </a:ext>
            </a:extLst>
          </p:cNvPr>
          <p:cNvSpPr>
            <a:spLocks noGrp="1" noChangeArrowheads="1"/>
          </p:cNvSpPr>
          <p:nvPr>
            <p:ph idx="1"/>
          </p:nvPr>
        </p:nvSpPr>
        <p:spPr>
          <a:xfrm>
            <a:off x="792163" y="2713038"/>
            <a:ext cx="8280400" cy="3959225"/>
          </a:xfrm>
        </p:spPr>
        <p:txBody>
          <a:bodyPr wrap="square" numCol="1" anchorCtr="0" compatLnSpc="1">
            <a:prstTxWarp prst="textNoShape">
              <a:avLst/>
            </a:prstTxWarp>
          </a:body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Marchand OBGYN, PLLC – Our approach to surgery is a little different.</a:t>
            </a: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We are </a:t>
            </a:r>
            <a:r>
              <a:rPr lang="en-US" sz="2800">
                <a:latin typeface="Garamond" charset="0"/>
              </a:rPr>
              <a:t>passionate</a:t>
            </a:r>
            <a:r>
              <a:rPr lang="en-US">
                <a:latin typeface="Garamond" charset="0"/>
              </a:rPr>
              <a:t> about minimally invasive surgery!</a:t>
            </a: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113" y="4216400"/>
            <a:ext cx="237172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xmlns="" id="{C0B05BBF-4AAA-419C-9E75-AA97B98849E7}"/>
              </a:ext>
            </a:extLst>
          </p:cNvPr>
          <p:cNvSpPr>
            <a:spLocks noGrp="1" noChangeArrowheads="1"/>
          </p:cNvSpPr>
          <p:nvPr>
            <p:ph type="title"/>
          </p:nvPr>
        </p:nvSpPr>
        <p:spPr>
          <a:xfrm>
            <a:off x="611188" y="1036638"/>
            <a:ext cx="8856662" cy="1262062"/>
          </a:xfrm>
        </p:spPr>
        <p:txBody>
          <a:bodyPr wrap="square" tIns="36162" numCol="1" anchorCtr="0" compatLnSpc="1">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4000">
                <a:ln>
                  <a:noFill/>
                </a:ln>
                <a:latin typeface="Garamond" charset="0"/>
              </a:rPr>
              <a:t>Why did we stop “tying tubes” anyway?	</a:t>
            </a:r>
          </a:p>
        </p:txBody>
      </p:sp>
      <p:sp>
        <p:nvSpPr>
          <p:cNvPr id="10242" name="Rectangle 2">
            <a:extLst>
              <a:ext uri="{FF2B5EF4-FFF2-40B4-BE49-F238E27FC236}">
                <a16:creationId xmlns:a16="http://schemas.microsoft.com/office/drawing/2014/main" xmlns="" id="{956B6CC2-E126-4E58-85A2-335ACDA55E5F}"/>
              </a:ext>
            </a:extLst>
          </p:cNvPr>
          <p:cNvSpPr>
            <a:spLocks noGrp="1" noChangeArrowheads="1"/>
          </p:cNvSpPr>
          <p:nvPr>
            <p:ph idx="1"/>
          </p:nvPr>
        </p:nvSpPr>
        <p:spPr>
          <a:xfrm>
            <a:off x="792163" y="2713038"/>
            <a:ext cx="8280400" cy="4462462"/>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Committee Opinion #620</a:t>
            </a:r>
          </a:p>
          <a:p>
            <a:pPr marL="935772" lvl="1"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205" dirty="0">
                <a:solidFill>
                  <a:schemeClr val="tx1">
                    <a:lumMod val="85000"/>
                    <a:lumOff val="15000"/>
                  </a:schemeClr>
                </a:solidFill>
                <a:ea typeface="+mn-ea"/>
              </a:rPr>
              <a:t>American College of Obstetrics and Gynecology</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Necessitates salpingectomy at time of sterilization unless otherwise contraindicated.</a:t>
            </a:r>
          </a:p>
          <a:p>
            <a:pPr marL="935772" lvl="1"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205" dirty="0">
                <a:solidFill>
                  <a:schemeClr val="tx1">
                    <a:lumMod val="85000"/>
                    <a:lumOff val="15000"/>
                  </a:schemeClr>
                </a:solidFill>
                <a:ea typeface="+mn-ea"/>
              </a:rPr>
              <a:t>Adhesive disease, insufficient exposure, etc.</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Excellent sterilization rates (1:10,000 failure) with decreased lifetime risk of ovarian cancer.</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xmlns="" id="{B66F14A9-1B0D-4495-904C-15CBF1F6E922}"/>
              </a:ext>
            </a:extLst>
          </p:cNvPr>
          <p:cNvSpPr>
            <a:spLocks noGrp="1" noChangeArrowheads="1"/>
          </p:cNvSpPr>
          <p:nvPr>
            <p:ph type="title"/>
          </p:nvPr>
        </p:nvSpPr>
        <p:spPr>
          <a:xfrm>
            <a:off x="503238" y="554038"/>
            <a:ext cx="8856662" cy="1262062"/>
          </a:xfrm>
        </p:spPr>
        <p:txBody>
          <a:bodyPr tIns="36162"/>
          <a:lstStyle/>
          <a:p>
            <a:pPr defTabSz="503972" fontAlgn="auto">
              <a:spcAft>
                <a:spcPts val="0"/>
              </a:spcAft>
              <a:defRPr/>
            </a:pPr>
            <a:endParaRPr lang="en-US" sz="4409">
              <a:solidFill>
                <a:schemeClr val="tx1">
                  <a:lumMod val="85000"/>
                  <a:lumOff val="15000"/>
                </a:schemeClr>
              </a:solidFill>
              <a:ea typeface="+mj-ea"/>
            </a:endParaRP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10118725" cy="905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xmlns="" id="{218DC24D-83AE-47CA-9705-0604319C2535}"/>
              </a:ext>
            </a:extLst>
          </p:cNvPr>
          <p:cNvSpPr>
            <a:spLocks noGrp="1" noChangeArrowheads="1"/>
          </p:cNvSpPr>
          <p:nvPr>
            <p:ph type="title"/>
          </p:nvPr>
        </p:nvSpPr>
        <p:spPr>
          <a:xfrm>
            <a:off x="611188" y="106838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What does this mean for sterilization?</a:t>
            </a:r>
          </a:p>
        </p:txBody>
      </p:sp>
      <p:sp>
        <p:nvSpPr>
          <p:cNvPr id="12290" name="Rectangle 2">
            <a:extLst>
              <a:ext uri="{FF2B5EF4-FFF2-40B4-BE49-F238E27FC236}">
                <a16:creationId xmlns:a16="http://schemas.microsoft.com/office/drawing/2014/main" xmlns="" id="{442F5449-2C40-490B-A29F-EF5BD2FACE09}"/>
              </a:ext>
            </a:extLst>
          </p:cNvPr>
          <p:cNvSpPr>
            <a:spLocks noGrp="1" noChangeArrowheads="1"/>
          </p:cNvSpPr>
          <p:nvPr>
            <p:ph idx="1"/>
          </p:nvPr>
        </p:nvSpPr>
        <p:spPr>
          <a:xfrm>
            <a:off x="900113" y="2713038"/>
            <a:ext cx="8280400" cy="3959225"/>
          </a:xfrm>
        </p:spPr>
        <p:txBody>
          <a:bodyPr/>
          <a:lstStyle/>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Laparoscopic salpingectomy instead of laparoscopic tubal ligation is new Standard of Care in USA.</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Must perform bilateral salpingectomy with any hysterectomy unless contraindicated.</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Must perform salpingectomy with a risk reducing bilateral oophorectomy (RRBSO) for BRCA or Lynch Syndrome</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xmlns="" id="{AD06ACAC-E552-48CD-9355-804F5FA2184E}"/>
              </a:ext>
            </a:extLst>
          </p:cNvPr>
          <p:cNvSpPr>
            <a:spLocks noGrp="1" noChangeArrowheads="1"/>
          </p:cNvSpPr>
          <p:nvPr>
            <p:ph type="title"/>
          </p:nvPr>
        </p:nvSpPr>
        <p:spPr>
          <a:xfrm>
            <a:off x="611188" y="1112838"/>
            <a:ext cx="8856662" cy="1262062"/>
          </a:xfrm>
        </p:spPr>
        <p:txBody>
          <a:bodyPr tIns="36162">
            <a:normAutofit fontScale="90000"/>
          </a:bodyPr>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Sterilization at Time of Cesarean Section</a:t>
            </a:r>
          </a:p>
        </p:txBody>
      </p:sp>
      <p:sp>
        <p:nvSpPr>
          <p:cNvPr id="13314" name="Rectangle 2">
            <a:extLst>
              <a:ext uri="{FF2B5EF4-FFF2-40B4-BE49-F238E27FC236}">
                <a16:creationId xmlns:a16="http://schemas.microsoft.com/office/drawing/2014/main" xmlns="" id="{7117562A-7BE6-4E70-81CA-FD8558E9BA60}"/>
              </a:ext>
            </a:extLst>
          </p:cNvPr>
          <p:cNvSpPr>
            <a:spLocks noGrp="1" noChangeArrowheads="1"/>
          </p:cNvSpPr>
          <p:nvPr>
            <p:ph idx="1"/>
          </p:nvPr>
        </p:nvSpPr>
        <p:spPr>
          <a:xfrm>
            <a:off x="900113" y="2706688"/>
            <a:ext cx="8280400" cy="4822825"/>
          </a:xfrm>
        </p:spPr>
        <p:txBody>
          <a:bodyPr/>
          <a:lstStyle/>
          <a:p>
            <a:pPr marL="431800" indent="-323850"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Reasons NOT to take the tubes:</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The blood supply to the pelvis is greater at time of pregnancy.</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 Limited access to preferred tools for salpingectomy. </a:t>
            </a:r>
          </a:p>
          <a:p>
            <a:pPr marL="935772" lvl="1"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205" dirty="0">
                <a:solidFill>
                  <a:schemeClr val="tx1">
                    <a:lumMod val="85000"/>
                    <a:lumOff val="15000"/>
                  </a:schemeClr>
                </a:solidFill>
                <a:ea typeface="+mn-ea"/>
              </a:rPr>
              <a:t>No </a:t>
            </a:r>
            <a:r>
              <a:rPr lang="en-US" altLang="en-US" sz="2205" dirty="0" err="1">
                <a:solidFill>
                  <a:schemeClr val="tx1">
                    <a:lumMod val="85000"/>
                    <a:lumOff val="15000"/>
                  </a:schemeClr>
                </a:solidFill>
                <a:ea typeface="+mn-ea"/>
              </a:rPr>
              <a:t>Ligasure</a:t>
            </a:r>
            <a:r>
              <a:rPr lang="en-US" altLang="en-US" sz="2205" dirty="0">
                <a:solidFill>
                  <a:schemeClr val="tx1">
                    <a:lumMod val="85000"/>
                    <a:lumOff val="15000"/>
                  </a:schemeClr>
                </a:solidFill>
                <a:ea typeface="+mn-ea"/>
              </a:rPr>
              <a:t>, Harmonic, </a:t>
            </a:r>
            <a:r>
              <a:rPr lang="en-US" altLang="en-US" sz="2205" dirty="0" err="1">
                <a:solidFill>
                  <a:schemeClr val="tx1">
                    <a:lumMod val="85000"/>
                    <a:lumOff val="15000"/>
                  </a:schemeClr>
                </a:solidFill>
                <a:ea typeface="+mn-ea"/>
              </a:rPr>
              <a:t>ThunderBeat</a:t>
            </a:r>
            <a:r>
              <a:rPr lang="en-US" altLang="en-US" sz="2205" dirty="0">
                <a:solidFill>
                  <a:schemeClr val="tx1">
                    <a:lumMod val="85000"/>
                    <a:lumOff val="15000"/>
                  </a:schemeClr>
                </a:solidFill>
                <a:ea typeface="+mn-ea"/>
              </a:rPr>
              <a:t>, etc...</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Incidental cesarean hysterectomy is not preferred.</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Other patients in labor or additional surgeries scheduled soon.</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xmlns="" id="{0A624CBC-AF02-4F0D-A3E2-0A9BA05AF9EB}"/>
              </a:ext>
            </a:extLst>
          </p:cNvPr>
          <p:cNvSpPr>
            <a:spLocks noGrp="1" noChangeArrowheads="1"/>
          </p:cNvSpPr>
          <p:nvPr>
            <p:ph type="title"/>
          </p:nvPr>
        </p:nvSpPr>
        <p:spPr>
          <a:xfrm>
            <a:off x="908050" y="1112838"/>
            <a:ext cx="8967788" cy="1262062"/>
          </a:xfrm>
        </p:spPr>
        <p:txBody>
          <a:bodyPr tIns="36162">
            <a:normAutofit fontScale="90000"/>
          </a:bodyPr>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Sterilization at Time of Cesarean Section	</a:t>
            </a:r>
          </a:p>
        </p:txBody>
      </p:sp>
      <p:sp>
        <p:nvSpPr>
          <p:cNvPr id="14338" name="Rectangle 2">
            <a:extLst>
              <a:ext uri="{FF2B5EF4-FFF2-40B4-BE49-F238E27FC236}">
                <a16:creationId xmlns:a16="http://schemas.microsoft.com/office/drawing/2014/main" xmlns="" id="{CB023D84-E1DF-4472-A495-1D65C4CAB50B}"/>
              </a:ext>
            </a:extLst>
          </p:cNvPr>
          <p:cNvSpPr>
            <a:spLocks noGrp="1" noChangeArrowheads="1"/>
          </p:cNvSpPr>
          <p:nvPr>
            <p:ph idx="1"/>
          </p:nvPr>
        </p:nvSpPr>
        <p:spPr>
          <a:xfrm>
            <a:off x="900113" y="2713038"/>
            <a:ext cx="8280400" cy="3959225"/>
          </a:xfrm>
        </p:spPr>
        <p:txBody>
          <a:bodyPr/>
          <a:lstStyle/>
          <a:p>
            <a:pPr marL="431800" indent="-323850" defTabSz="503972" fontAlgn="auto">
              <a:spcAft>
                <a:spcPts val="661"/>
              </a:spcAft>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Reasons to perform the salpingectomy:</a:t>
            </a:r>
          </a:p>
          <a:p>
            <a:pPr marL="431800" indent="-323850" defTabSz="503972" fontAlgn="auto">
              <a:spcAft>
                <a:spcPts val="661"/>
              </a:spcAf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646" dirty="0">
                <a:solidFill>
                  <a:schemeClr val="tx1">
                    <a:lumMod val="85000"/>
                    <a:lumOff val="15000"/>
                  </a:schemeClr>
                </a:solidFill>
                <a:ea typeface="+mn-ea"/>
              </a:rPr>
              <a:t>It's the right thing to do for my patient, who is sure she doesn't want any more children, to both give her the permanent sterilization she wants and the lifetime reduced risk of ovarian cancer she deserves.</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xmlns="" id="{99BBE957-042B-4014-8BD7-5637160CE766}"/>
              </a:ext>
            </a:extLst>
          </p:cNvPr>
          <p:cNvSpPr>
            <a:spLocks noGrp="1" noChangeArrowheads="1"/>
          </p:cNvSpPr>
          <p:nvPr>
            <p:ph type="title"/>
          </p:nvPr>
        </p:nvSpPr>
        <p:spPr>
          <a:xfrm>
            <a:off x="611188" y="960438"/>
            <a:ext cx="8856662" cy="1262062"/>
          </a:xfrm>
        </p:spPr>
        <p:txBody>
          <a:bodyPr tIns="36162"/>
          <a:lstStyle/>
          <a:p>
            <a:pPr defTabSz="503972" fontAlgn="auto">
              <a:spcAft>
                <a:spcPts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altLang="en-US" sz="4409" dirty="0">
                <a:solidFill>
                  <a:schemeClr val="tx1">
                    <a:lumMod val="85000"/>
                    <a:lumOff val="15000"/>
                  </a:schemeClr>
                </a:solidFill>
                <a:ea typeface="+mj-ea"/>
              </a:rPr>
              <a:t>Idea #1 at Super Fancy Hospital</a:t>
            </a:r>
          </a:p>
        </p:txBody>
      </p:sp>
      <p:sp>
        <p:nvSpPr>
          <p:cNvPr id="15362" name="Rectangle 2">
            <a:extLst>
              <a:ext uri="{FF2B5EF4-FFF2-40B4-BE49-F238E27FC236}">
                <a16:creationId xmlns:a16="http://schemas.microsoft.com/office/drawing/2014/main" xmlns="" id="{7889ED92-843C-428A-94D9-30164280C9F6}"/>
              </a:ext>
            </a:extLst>
          </p:cNvPr>
          <p:cNvSpPr>
            <a:spLocks noGrp="1" noChangeArrowheads="1"/>
          </p:cNvSpPr>
          <p:nvPr>
            <p:ph idx="1"/>
          </p:nvPr>
        </p:nvSpPr>
        <p:spPr>
          <a:xfrm>
            <a:off x="792163" y="2789238"/>
            <a:ext cx="8280400" cy="3959225"/>
          </a:xfrm>
        </p:spPr>
        <p:txBody>
          <a:bodyPr wrap="square" numCol="1" anchorCtr="0" compatLnSpc="1">
            <a:prstTxWarp prst="textNoShape">
              <a:avLst/>
            </a:prstTxWarp>
          </a:bodyPr>
          <a:lstStyle/>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Let's just use the super expensive bipolar coagulation device to quickly remove the tubes and move onto the next case!</a:t>
            </a:r>
          </a:p>
          <a:p>
            <a:pPr marL="431800" indent="-323850">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atin typeface="Garamond" charset="0"/>
              </a:rPr>
              <a:t>Advantages – Quick technique, minimal blood loss, complete removal of the fallopian tubes, no concern of disruption of the dissection site upon returning the uterus to the abdomen after C-Section.</a:t>
            </a:r>
          </a:p>
        </p:txBody>
      </p:sp>
    </p:spTree>
  </p:cSld>
  <p:clrMapOvr>
    <a:masterClrMapping/>
  </p:clrMapOvr>
  <p:transition xmlns:p14="http://schemas.microsoft.com/office/powerpoint/2010/main" spd="med" advTm="10240"/>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791</Words>
  <Application>Microsoft Macintosh PowerPoint</Application>
  <PresentationFormat>Custom</PresentationFormat>
  <Paragraphs>89</Paragraphs>
  <Slides>21</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Microsoft YaHei</vt:lpstr>
      <vt:lpstr>Times New Roman</vt:lpstr>
      <vt:lpstr>Garamond</vt:lpstr>
      <vt:lpstr>Lucida Sans Unicode</vt:lpstr>
      <vt:lpstr>Wingdings</vt:lpstr>
      <vt:lpstr>Calibri Light</vt:lpstr>
      <vt:lpstr>Office Theme</vt:lpstr>
      <vt:lpstr>Organic</vt:lpstr>
      <vt:lpstr>PowerPoint Presentation</vt:lpstr>
      <vt:lpstr>Greetings from Sunny Arizona, USA!</vt:lpstr>
      <vt:lpstr>Introduction </vt:lpstr>
      <vt:lpstr>Why did we stop “tying tubes” anyway? </vt:lpstr>
      <vt:lpstr>PowerPoint Presentation</vt:lpstr>
      <vt:lpstr>What does this mean for sterilization?</vt:lpstr>
      <vt:lpstr>Sterilization at Time of Cesarean Section</vt:lpstr>
      <vt:lpstr>Sterilization at Time of Cesarean Section </vt:lpstr>
      <vt:lpstr>Idea #1 at Super Fancy Hospital</vt:lpstr>
      <vt:lpstr>Ligaure Impact–Approx $399</vt:lpstr>
      <vt:lpstr>Hospital Utilization Review</vt:lpstr>
      <vt:lpstr>Necessity is the Mother of Invention</vt:lpstr>
      <vt:lpstr>What Do We Have Available? </vt:lpstr>
      <vt:lpstr>Our Novel Technique</vt:lpstr>
      <vt:lpstr>Our Novel Technique</vt:lpstr>
      <vt:lpstr>Our Novel Technique</vt:lpstr>
      <vt:lpstr>PowerPoint Presentation</vt:lpstr>
      <vt:lpstr>Since Adapting this Technique in November 2017</vt:lpstr>
      <vt:lpstr>Conclusions Thus Far</vt:lpstr>
      <vt:lpstr>PowerPoint Presentation</vt:lpstr>
      <vt:lpstr>  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Marchand</dc:creator>
  <cp:lastModifiedBy>Kelly Stublaski</cp:lastModifiedBy>
  <cp:revision>22</cp:revision>
  <cp:lastPrinted>1601-01-01T00:00:00Z</cp:lastPrinted>
  <dcterms:created xsi:type="dcterms:W3CDTF">2018-02-28T06:20:42Z</dcterms:created>
  <dcterms:modified xsi:type="dcterms:W3CDTF">2018-03-05T15:50:55Z</dcterms:modified>
</cp:coreProperties>
</file>